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6" r:id="rId5"/>
    <p:sldId id="267" r:id="rId6"/>
    <p:sldId id="269" r:id="rId7"/>
    <p:sldId id="258" r:id="rId8"/>
    <p:sldId id="259" r:id="rId9"/>
    <p:sldId id="260" r:id="rId10"/>
    <p:sldId id="261" r:id="rId11"/>
    <p:sldId id="262" r:id="rId12"/>
    <p:sldId id="265" r:id="rId13"/>
    <p:sldId id="270" r:id="rId14"/>
    <p:sldId id="271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69536-B705-4C85-815F-FD9E1DB80AC8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90A86AD3-055B-42EA-9E6B-4E113F58A4A2}">
      <dgm:prSet/>
      <dgm:spPr/>
      <dgm:t>
        <a:bodyPr/>
        <a:lstStyle/>
        <a:p>
          <a:pPr rtl="0"/>
          <a:r>
            <a:rPr lang="nl-NL" dirty="0" smtClean="0"/>
            <a:t>Organellen in de cel</a:t>
          </a:r>
          <a:endParaRPr lang="nl-NL" dirty="0"/>
        </a:p>
      </dgm:t>
    </dgm:pt>
    <dgm:pt modelId="{1079EF54-518E-47E1-AAD7-F57ABD3E9B73}" type="parTrans" cxnId="{28742DD2-FA6B-4AFB-A2D8-23490199D0C8}">
      <dgm:prSet/>
      <dgm:spPr/>
      <dgm:t>
        <a:bodyPr/>
        <a:lstStyle/>
        <a:p>
          <a:endParaRPr lang="nl-NL"/>
        </a:p>
      </dgm:t>
    </dgm:pt>
    <dgm:pt modelId="{29E84DD6-643F-4926-A88D-E4D6D95F39F6}" type="sibTrans" cxnId="{28742DD2-FA6B-4AFB-A2D8-23490199D0C8}">
      <dgm:prSet/>
      <dgm:spPr/>
      <dgm:t>
        <a:bodyPr/>
        <a:lstStyle/>
        <a:p>
          <a:endParaRPr lang="nl-NL"/>
        </a:p>
      </dgm:t>
    </dgm:pt>
    <dgm:pt modelId="{9510FB1C-EB22-4211-8288-A7F89BEA1BA9}" type="pres">
      <dgm:prSet presAssocID="{FF769536-B705-4C85-815F-FD9E1DB80A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65B91A8-15DF-4954-B884-53B6859EFECE}" type="pres">
      <dgm:prSet presAssocID="{90A86AD3-055B-42EA-9E6B-4E113F58A4A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D94FEB0-9862-46BC-B2CE-82CA5A32E4A4}" type="presOf" srcId="{90A86AD3-055B-42EA-9E6B-4E113F58A4A2}" destId="{565B91A8-15DF-4954-B884-53B6859EFECE}" srcOrd="0" destOrd="0" presId="urn:microsoft.com/office/officeart/2005/8/layout/vList2"/>
    <dgm:cxn modelId="{80037578-4B10-4512-98FD-C3CE8509ACB5}" type="presOf" srcId="{FF769536-B705-4C85-815F-FD9E1DB80AC8}" destId="{9510FB1C-EB22-4211-8288-A7F89BEA1BA9}" srcOrd="0" destOrd="0" presId="urn:microsoft.com/office/officeart/2005/8/layout/vList2"/>
    <dgm:cxn modelId="{28742DD2-FA6B-4AFB-A2D8-23490199D0C8}" srcId="{FF769536-B705-4C85-815F-FD9E1DB80AC8}" destId="{90A86AD3-055B-42EA-9E6B-4E113F58A4A2}" srcOrd="0" destOrd="0" parTransId="{1079EF54-518E-47E1-AAD7-F57ABD3E9B73}" sibTransId="{29E84DD6-643F-4926-A88D-E4D6D95F39F6}"/>
    <dgm:cxn modelId="{8F74CEF5-C879-41E1-952B-91AA21886BA9}" type="presParOf" srcId="{9510FB1C-EB22-4211-8288-A7F89BEA1BA9}" destId="{565B91A8-15DF-4954-B884-53B6859EFE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75D6C07-B824-4819-A669-F432800FEB86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/>
      <dgm:spPr/>
      <dgm:t>
        <a:bodyPr/>
        <a:lstStyle/>
        <a:p>
          <a:endParaRPr lang="nl-NL"/>
        </a:p>
      </dgm:t>
    </dgm:pt>
    <dgm:pt modelId="{DAE44C32-7A07-412B-A239-96CE9DA70555}">
      <dgm:prSet/>
      <dgm:spPr/>
      <dgm:t>
        <a:bodyPr/>
        <a:lstStyle/>
        <a:p>
          <a:pPr rtl="0"/>
          <a:r>
            <a:rPr lang="nl-NL" smtClean="0"/>
            <a:t>Plastiden ontstaan uit proplastiden</a:t>
          </a:r>
          <a:endParaRPr lang="nl-NL"/>
        </a:p>
      </dgm:t>
    </dgm:pt>
    <dgm:pt modelId="{C86A6BA4-CA65-4EC2-B3BB-3D70ECF7F3D3}" type="parTrans" cxnId="{B6CECDF4-A205-4920-85D7-9E03D69B6577}">
      <dgm:prSet/>
      <dgm:spPr/>
      <dgm:t>
        <a:bodyPr/>
        <a:lstStyle/>
        <a:p>
          <a:endParaRPr lang="nl-NL"/>
        </a:p>
      </dgm:t>
    </dgm:pt>
    <dgm:pt modelId="{D42528D6-323F-4655-A83C-6814AEBFC41C}" type="sibTrans" cxnId="{B6CECDF4-A205-4920-85D7-9E03D69B6577}">
      <dgm:prSet/>
      <dgm:spPr/>
      <dgm:t>
        <a:bodyPr/>
        <a:lstStyle/>
        <a:p>
          <a:endParaRPr lang="nl-NL"/>
        </a:p>
      </dgm:t>
    </dgm:pt>
    <dgm:pt modelId="{22B4BDC7-9C9F-453C-A56A-52A970AF40CC}">
      <dgm:prSet/>
      <dgm:spPr/>
      <dgm:t>
        <a:bodyPr/>
        <a:lstStyle/>
        <a:p>
          <a:pPr rtl="0"/>
          <a:r>
            <a:rPr lang="nl-NL" smtClean="0"/>
            <a:t>Plastiden kunnen onderling in elkaar overgaan</a:t>
          </a:r>
          <a:endParaRPr lang="nl-NL"/>
        </a:p>
      </dgm:t>
    </dgm:pt>
    <dgm:pt modelId="{BA8F5244-E818-4491-AAF3-8C7A3C7E6C37}" type="parTrans" cxnId="{143E4AA1-0C66-4277-8BF7-EC3A94DE5A82}">
      <dgm:prSet/>
      <dgm:spPr/>
      <dgm:t>
        <a:bodyPr/>
        <a:lstStyle/>
        <a:p>
          <a:endParaRPr lang="nl-NL"/>
        </a:p>
      </dgm:t>
    </dgm:pt>
    <dgm:pt modelId="{CA37E2C9-440A-4620-BEAE-96D571D8B711}" type="sibTrans" cxnId="{143E4AA1-0C66-4277-8BF7-EC3A94DE5A82}">
      <dgm:prSet/>
      <dgm:spPr/>
      <dgm:t>
        <a:bodyPr/>
        <a:lstStyle/>
        <a:p>
          <a:endParaRPr lang="nl-NL"/>
        </a:p>
      </dgm:t>
    </dgm:pt>
    <dgm:pt modelId="{491DDE1E-A28F-4BC3-BDAA-0A541BEBFECA}" type="pres">
      <dgm:prSet presAssocID="{575D6C07-B824-4819-A669-F432800FEB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A27DFD0-1E10-4980-9528-A5021A24FF73}" type="pres">
      <dgm:prSet presAssocID="{DAE44C32-7A07-412B-A239-96CE9DA7055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5F0977B-E93F-48E6-848F-755C5B541737}" type="pres">
      <dgm:prSet presAssocID="{D42528D6-323F-4655-A83C-6814AEBFC41C}" presName="spacer" presStyleCnt="0"/>
      <dgm:spPr/>
    </dgm:pt>
    <dgm:pt modelId="{B21DCF55-B871-4442-B05E-42DDAEEC43DB}" type="pres">
      <dgm:prSet presAssocID="{22B4BDC7-9C9F-453C-A56A-52A970AF40C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FF38F00-B678-43CA-9864-3220E4BE3DB1}" type="presOf" srcId="{DAE44C32-7A07-412B-A239-96CE9DA70555}" destId="{1A27DFD0-1E10-4980-9528-A5021A24FF73}" srcOrd="0" destOrd="0" presId="urn:microsoft.com/office/officeart/2005/8/layout/vList2"/>
    <dgm:cxn modelId="{3C009EC8-7965-4088-A24A-3334CA29002B}" type="presOf" srcId="{22B4BDC7-9C9F-453C-A56A-52A970AF40CC}" destId="{B21DCF55-B871-4442-B05E-42DDAEEC43DB}" srcOrd="0" destOrd="0" presId="urn:microsoft.com/office/officeart/2005/8/layout/vList2"/>
    <dgm:cxn modelId="{A4BB7F48-209F-4466-B067-87C85A90A35D}" type="presOf" srcId="{575D6C07-B824-4819-A669-F432800FEB86}" destId="{491DDE1E-A28F-4BC3-BDAA-0A541BEBFECA}" srcOrd="0" destOrd="0" presId="urn:microsoft.com/office/officeart/2005/8/layout/vList2"/>
    <dgm:cxn modelId="{B6CECDF4-A205-4920-85D7-9E03D69B6577}" srcId="{575D6C07-B824-4819-A669-F432800FEB86}" destId="{DAE44C32-7A07-412B-A239-96CE9DA70555}" srcOrd="0" destOrd="0" parTransId="{C86A6BA4-CA65-4EC2-B3BB-3D70ECF7F3D3}" sibTransId="{D42528D6-323F-4655-A83C-6814AEBFC41C}"/>
    <dgm:cxn modelId="{143E4AA1-0C66-4277-8BF7-EC3A94DE5A82}" srcId="{575D6C07-B824-4819-A669-F432800FEB86}" destId="{22B4BDC7-9C9F-453C-A56A-52A970AF40CC}" srcOrd="1" destOrd="0" parTransId="{BA8F5244-E818-4491-AAF3-8C7A3C7E6C37}" sibTransId="{CA37E2C9-440A-4620-BEAE-96D571D8B711}"/>
    <dgm:cxn modelId="{8A0B12AF-0FCB-4ECF-9DCE-495177CC6B40}" type="presParOf" srcId="{491DDE1E-A28F-4BC3-BDAA-0A541BEBFECA}" destId="{1A27DFD0-1E10-4980-9528-A5021A24FF73}" srcOrd="0" destOrd="0" presId="urn:microsoft.com/office/officeart/2005/8/layout/vList2"/>
    <dgm:cxn modelId="{EF89CA97-5909-4D8F-9D7C-9E17D7A94B62}" type="presParOf" srcId="{491DDE1E-A28F-4BC3-BDAA-0A541BEBFECA}" destId="{F5F0977B-E93F-48E6-848F-755C5B541737}" srcOrd="1" destOrd="0" presId="urn:microsoft.com/office/officeart/2005/8/layout/vList2"/>
    <dgm:cxn modelId="{9C4949D7-D75E-4338-9CD1-3AE543C75F7B}" type="presParOf" srcId="{491DDE1E-A28F-4BC3-BDAA-0A541BEBFECA}" destId="{B21DCF55-B871-4442-B05E-42DDAEEC43D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3DB4403-7D43-4F14-BAB5-4808CB49C44A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E72798B8-8B51-494E-8B51-C0DF488C1B9B}">
      <dgm:prSet/>
      <dgm:spPr/>
      <dgm:t>
        <a:bodyPr/>
        <a:lstStyle/>
        <a:p>
          <a:pPr algn="ctr" rtl="0"/>
          <a:r>
            <a:rPr lang="nl-NL" smtClean="0"/>
            <a:t>Plantaardige – dierlijke cel </a:t>
          </a:r>
          <a:endParaRPr lang="nl-NL"/>
        </a:p>
      </dgm:t>
    </dgm:pt>
    <dgm:pt modelId="{73A7D6AF-A621-4542-B000-A6E719FF11B2}" type="parTrans" cxnId="{CAE7D249-ED28-445C-B7F7-57E8C6CB017B}">
      <dgm:prSet/>
      <dgm:spPr/>
      <dgm:t>
        <a:bodyPr/>
        <a:lstStyle/>
        <a:p>
          <a:endParaRPr lang="nl-NL"/>
        </a:p>
      </dgm:t>
    </dgm:pt>
    <dgm:pt modelId="{3A4A1ACA-BFBC-43B4-937C-5131C6ACD0CE}" type="sibTrans" cxnId="{CAE7D249-ED28-445C-B7F7-57E8C6CB017B}">
      <dgm:prSet/>
      <dgm:spPr/>
      <dgm:t>
        <a:bodyPr/>
        <a:lstStyle/>
        <a:p>
          <a:endParaRPr lang="nl-NL"/>
        </a:p>
      </dgm:t>
    </dgm:pt>
    <dgm:pt modelId="{AA43030E-1DD3-4949-8A9D-6A54E4FC86CE}" type="pres">
      <dgm:prSet presAssocID="{E3DB4403-7D43-4F14-BAB5-4808CB49C4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812C878-DE6F-4C6E-AAFA-D0D1676D06E8}" type="pres">
      <dgm:prSet presAssocID="{E72798B8-8B51-494E-8B51-C0DF488C1B9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AE7D249-ED28-445C-B7F7-57E8C6CB017B}" srcId="{E3DB4403-7D43-4F14-BAB5-4808CB49C44A}" destId="{E72798B8-8B51-494E-8B51-C0DF488C1B9B}" srcOrd="0" destOrd="0" parTransId="{73A7D6AF-A621-4542-B000-A6E719FF11B2}" sibTransId="{3A4A1ACA-BFBC-43B4-937C-5131C6ACD0CE}"/>
    <dgm:cxn modelId="{8C5AB167-A698-4D38-AA87-3DA178024B69}" type="presOf" srcId="{E72798B8-8B51-494E-8B51-C0DF488C1B9B}" destId="{0812C878-DE6F-4C6E-AAFA-D0D1676D06E8}" srcOrd="0" destOrd="0" presId="urn:microsoft.com/office/officeart/2005/8/layout/vList2"/>
    <dgm:cxn modelId="{17826EE2-B44C-43A3-A21B-0AE6E5A0F0B5}" type="presOf" srcId="{E3DB4403-7D43-4F14-BAB5-4808CB49C44A}" destId="{AA43030E-1DD3-4949-8A9D-6A54E4FC86CE}" srcOrd="0" destOrd="0" presId="urn:microsoft.com/office/officeart/2005/8/layout/vList2"/>
    <dgm:cxn modelId="{6B507779-C318-40ED-A1BF-3A28640AB64B}" type="presParOf" srcId="{AA43030E-1DD3-4949-8A9D-6A54E4FC86CE}" destId="{0812C878-DE6F-4C6E-AAFA-D0D1676D06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DCBF455-775C-4D23-8EC6-CA616320E878}" type="doc">
      <dgm:prSet loTypeId="urn:microsoft.com/office/officeart/2005/8/layout/pList2#2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nl-NL"/>
        </a:p>
      </dgm:t>
    </dgm:pt>
    <dgm:pt modelId="{85C52C95-38BE-49F9-AC94-794F13418915}">
      <dgm:prSet/>
      <dgm:spPr/>
      <dgm:t>
        <a:bodyPr/>
        <a:lstStyle/>
        <a:p>
          <a:pPr rtl="0"/>
          <a:r>
            <a:rPr lang="nl-NL" smtClean="0"/>
            <a:t>Plantaardige cel: celwand – vacuole – plastiden + alle organellen van dierlijke cel</a:t>
          </a:r>
          <a:endParaRPr lang="nl-NL"/>
        </a:p>
      </dgm:t>
    </dgm:pt>
    <dgm:pt modelId="{CEFD4256-31D6-404A-AF66-A05A618EBDB5}" type="parTrans" cxnId="{47BA1798-5930-40E8-984C-3FA6EA6BF474}">
      <dgm:prSet/>
      <dgm:spPr/>
      <dgm:t>
        <a:bodyPr/>
        <a:lstStyle/>
        <a:p>
          <a:endParaRPr lang="nl-NL"/>
        </a:p>
      </dgm:t>
    </dgm:pt>
    <dgm:pt modelId="{A931A413-53F3-484B-8791-A74C60AF848C}" type="sibTrans" cxnId="{47BA1798-5930-40E8-984C-3FA6EA6BF474}">
      <dgm:prSet/>
      <dgm:spPr/>
      <dgm:t>
        <a:bodyPr/>
        <a:lstStyle/>
        <a:p>
          <a:endParaRPr lang="nl-NL"/>
        </a:p>
      </dgm:t>
    </dgm:pt>
    <dgm:pt modelId="{1328D396-D252-4329-AE8A-DDCD1A26FF0A}">
      <dgm:prSet/>
      <dgm:spPr/>
      <dgm:t>
        <a:bodyPr/>
        <a:lstStyle/>
        <a:p>
          <a:pPr rtl="0"/>
          <a:r>
            <a:rPr lang="nl-NL" dirty="0" smtClean="0"/>
            <a:t>Dierlijke cel: geen celwand – geen vacuole – geen </a:t>
          </a:r>
          <a:r>
            <a:rPr lang="nl-NL" dirty="0" err="1" smtClean="0"/>
            <a:t>plastiden</a:t>
          </a:r>
          <a:r>
            <a:rPr lang="nl-NL" dirty="0" smtClean="0"/>
            <a:t> – wel alle andere organellen</a:t>
          </a:r>
          <a:endParaRPr lang="nl-NL" dirty="0"/>
        </a:p>
      </dgm:t>
    </dgm:pt>
    <dgm:pt modelId="{A20CA1A8-411F-404B-8130-961C6C2FC5C1}" type="parTrans" cxnId="{6037DBA7-E134-4EAA-88A1-BAD0204B2831}">
      <dgm:prSet/>
      <dgm:spPr/>
      <dgm:t>
        <a:bodyPr/>
        <a:lstStyle/>
        <a:p>
          <a:endParaRPr lang="nl-NL"/>
        </a:p>
      </dgm:t>
    </dgm:pt>
    <dgm:pt modelId="{FE0C8F56-16F4-4A03-A5D5-B1DE8A1D612A}" type="sibTrans" cxnId="{6037DBA7-E134-4EAA-88A1-BAD0204B2831}">
      <dgm:prSet/>
      <dgm:spPr/>
      <dgm:t>
        <a:bodyPr/>
        <a:lstStyle/>
        <a:p>
          <a:endParaRPr lang="nl-NL"/>
        </a:p>
      </dgm:t>
    </dgm:pt>
    <dgm:pt modelId="{5ACB3BC6-BC09-45AD-98DD-A00D82DA9CB1}" type="pres">
      <dgm:prSet presAssocID="{3DCBF455-775C-4D23-8EC6-CA616320E8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60C09E0-05FD-4216-8198-C5E3699C97D5}" type="pres">
      <dgm:prSet presAssocID="{3DCBF455-775C-4D23-8EC6-CA616320E878}" presName="bkgdShp" presStyleLbl="alignAccFollowNode1" presStyleIdx="0" presStyleCnt="1"/>
      <dgm:spPr/>
    </dgm:pt>
    <dgm:pt modelId="{0F0C789E-588C-4C97-86A7-F553683E21E0}" type="pres">
      <dgm:prSet presAssocID="{3DCBF455-775C-4D23-8EC6-CA616320E878}" presName="linComp" presStyleCnt="0"/>
      <dgm:spPr/>
    </dgm:pt>
    <dgm:pt modelId="{AE473237-80DF-44E7-B9B8-BAE9F3A6F7C4}" type="pres">
      <dgm:prSet presAssocID="{85C52C95-38BE-49F9-AC94-794F13418915}" presName="compNode" presStyleCnt="0"/>
      <dgm:spPr/>
    </dgm:pt>
    <dgm:pt modelId="{68100606-4EB9-4273-8BA6-02E53D99FB73}" type="pres">
      <dgm:prSet presAssocID="{85C52C95-38BE-49F9-AC94-794F1341891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78AAC52-F4E6-4666-A946-360667A1C876}" type="pres">
      <dgm:prSet presAssocID="{85C52C95-38BE-49F9-AC94-794F13418915}" presName="invisiNode" presStyleLbl="node1" presStyleIdx="0" presStyleCnt="2"/>
      <dgm:spPr/>
    </dgm:pt>
    <dgm:pt modelId="{2908EE90-ADAB-4540-BEBD-202343829529}" type="pres">
      <dgm:prSet presAssocID="{85C52C95-38BE-49F9-AC94-794F13418915}" presName="imagNod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4B8D5C9-F572-4186-A8A9-59C5EA9D3BC2}" type="pres">
      <dgm:prSet presAssocID="{A931A413-53F3-484B-8791-A74C60AF848C}" presName="sibTrans" presStyleLbl="sibTrans2D1" presStyleIdx="0" presStyleCnt="0"/>
      <dgm:spPr/>
      <dgm:t>
        <a:bodyPr/>
        <a:lstStyle/>
        <a:p>
          <a:endParaRPr lang="nl-NL"/>
        </a:p>
      </dgm:t>
    </dgm:pt>
    <dgm:pt modelId="{C7047654-15F9-4079-BC01-4C45B04471C7}" type="pres">
      <dgm:prSet presAssocID="{1328D396-D252-4329-AE8A-DDCD1A26FF0A}" presName="compNode" presStyleCnt="0"/>
      <dgm:spPr/>
    </dgm:pt>
    <dgm:pt modelId="{066B0E4E-B3D1-4708-BD8D-E7B61710B292}" type="pres">
      <dgm:prSet presAssocID="{1328D396-D252-4329-AE8A-DDCD1A26FF0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1CF3CED-99EC-4D44-BBAE-D0C651682DF5}" type="pres">
      <dgm:prSet presAssocID="{1328D396-D252-4329-AE8A-DDCD1A26FF0A}" presName="invisiNode" presStyleLbl="node1" presStyleIdx="1" presStyleCnt="2"/>
      <dgm:spPr/>
    </dgm:pt>
    <dgm:pt modelId="{212EF1B7-E102-4C4C-AED5-EF6E23CA58D3}" type="pres">
      <dgm:prSet presAssocID="{1328D396-D252-4329-AE8A-DDCD1A26FF0A}" presName="imagNode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1FA088E2-0EE8-4756-A6BA-AF4070976292}" type="presOf" srcId="{A931A413-53F3-484B-8791-A74C60AF848C}" destId="{24B8D5C9-F572-4186-A8A9-59C5EA9D3BC2}" srcOrd="0" destOrd="0" presId="urn:microsoft.com/office/officeart/2005/8/layout/pList2#2"/>
    <dgm:cxn modelId="{47BA1798-5930-40E8-984C-3FA6EA6BF474}" srcId="{3DCBF455-775C-4D23-8EC6-CA616320E878}" destId="{85C52C95-38BE-49F9-AC94-794F13418915}" srcOrd="0" destOrd="0" parTransId="{CEFD4256-31D6-404A-AF66-A05A618EBDB5}" sibTransId="{A931A413-53F3-484B-8791-A74C60AF848C}"/>
    <dgm:cxn modelId="{16C2BB90-88CE-46FD-B234-7D14850D65B6}" type="presOf" srcId="{85C52C95-38BE-49F9-AC94-794F13418915}" destId="{68100606-4EB9-4273-8BA6-02E53D99FB73}" srcOrd="0" destOrd="0" presId="urn:microsoft.com/office/officeart/2005/8/layout/pList2#2"/>
    <dgm:cxn modelId="{9D7797CD-5F70-49AB-8FB6-F97DD42BC025}" type="presOf" srcId="{3DCBF455-775C-4D23-8EC6-CA616320E878}" destId="{5ACB3BC6-BC09-45AD-98DD-A00D82DA9CB1}" srcOrd="0" destOrd="0" presId="urn:microsoft.com/office/officeart/2005/8/layout/pList2#2"/>
    <dgm:cxn modelId="{9D8004E5-9363-4AF6-AD42-CEAE7DEDC376}" type="presOf" srcId="{1328D396-D252-4329-AE8A-DDCD1A26FF0A}" destId="{066B0E4E-B3D1-4708-BD8D-E7B61710B292}" srcOrd="0" destOrd="0" presId="urn:microsoft.com/office/officeart/2005/8/layout/pList2#2"/>
    <dgm:cxn modelId="{6037DBA7-E134-4EAA-88A1-BAD0204B2831}" srcId="{3DCBF455-775C-4D23-8EC6-CA616320E878}" destId="{1328D396-D252-4329-AE8A-DDCD1A26FF0A}" srcOrd="1" destOrd="0" parTransId="{A20CA1A8-411F-404B-8130-961C6C2FC5C1}" sibTransId="{FE0C8F56-16F4-4A03-A5D5-B1DE8A1D612A}"/>
    <dgm:cxn modelId="{54D7EF0C-C813-4522-8164-FC1783A553E9}" type="presParOf" srcId="{5ACB3BC6-BC09-45AD-98DD-A00D82DA9CB1}" destId="{660C09E0-05FD-4216-8198-C5E3699C97D5}" srcOrd="0" destOrd="0" presId="urn:microsoft.com/office/officeart/2005/8/layout/pList2#2"/>
    <dgm:cxn modelId="{72E82545-875A-4E74-A6CE-146724674BB1}" type="presParOf" srcId="{5ACB3BC6-BC09-45AD-98DD-A00D82DA9CB1}" destId="{0F0C789E-588C-4C97-86A7-F553683E21E0}" srcOrd="1" destOrd="0" presId="urn:microsoft.com/office/officeart/2005/8/layout/pList2#2"/>
    <dgm:cxn modelId="{FFA9C70B-6CBB-44BD-BE84-BDAC59071173}" type="presParOf" srcId="{0F0C789E-588C-4C97-86A7-F553683E21E0}" destId="{AE473237-80DF-44E7-B9B8-BAE9F3A6F7C4}" srcOrd="0" destOrd="0" presId="urn:microsoft.com/office/officeart/2005/8/layout/pList2#2"/>
    <dgm:cxn modelId="{F0E5E29D-9A30-4229-8459-B887C01D228A}" type="presParOf" srcId="{AE473237-80DF-44E7-B9B8-BAE9F3A6F7C4}" destId="{68100606-4EB9-4273-8BA6-02E53D99FB73}" srcOrd="0" destOrd="0" presId="urn:microsoft.com/office/officeart/2005/8/layout/pList2#2"/>
    <dgm:cxn modelId="{F71C6F3C-AA52-410C-BC02-20290128116A}" type="presParOf" srcId="{AE473237-80DF-44E7-B9B8-BAE9F3A6F7C4}" destId="{E78AAC52-F4E6-4666-A946-360667A1C876}" srcOrd="1" destOrd="0" presId="urn:microsoft.com/office/officeart/2005/8/layout/pList2#2"/>
    <dgm:cxn modelId="{03357125-A267-4F8E-A433-5DECE4EC2D6C}" type="presParOf" srcId="{AE473237-80DF-44E7-B9B8-BAE9F3A6F7C4}" destId="{2908EE90-ADAB-4540-BEBD-202343829529}" srcOrd="2" destOrd="0" presId="urn:microsoft.com/office/officeart/2005/8/layout/pList2#2"/>
    <dgm:cxn modelId="{9D9C9BEC-0482-4D53-81CD-444A68BD703C}" type="presParOf" srcId="{0F0C789E-588C-4C97-86A7-F553683E21E0}" destId="{24B8D5C9-F572-4186-A8A9-59C5EA9D3BC2}" srcOrd="1" destOrd="0" presId="urn:microsoft.com/office/officeart/2005/8/layout/pList2#2"/>
    <dgm:cxn modelId="{6F17B2A9-C846-4908-9AE3-158214848233}" type="presParOf" srcId="{0F0C789E-588C-4C97-86A7-F553683E21E0}" destId="{C7047654-15F9-4079-BC01-4C45B04471C7}" srcOrd="2" destOrd="0" presId="urn:microsoft.com/office/officeart/2005/8/layout/pList2#2"/>
    <dgm:cxn modelId="{DEA5EE7B-643F-41B4-9221-DD2A1FAFEA38}" type="presParOf" srcId="{C7047654-15F9-4079-BC01-4C45B04471C7}" destId="{066B0E4E-B3D1-4708-BD8D-E7B61710B292}" srcOrd="0" destOrd="0" presId="urn:microsoft.com/office/officeart/2005/8/layout/pList2#2"/>
    <dgm:cxn modelId="{58065F46-E6BF-43C8-9395-3D13C43E6D49}" type="presParOf" srcId="{C7047654-15F9-4079-BC01-4C45B04471C7}" destId="{F1CF3CED-99EC-4D44-BBAE-D0C651682DF5}" srcOrd="1" destOrd="0" presId="urn:microsoft.com/office/officeart/2005/8/layout/pList2#2"/>
    <dgm:cxn modelId="{0CE4E8D1-B7D9-47EB-A258-E4165EB66D91}" type="presParOf" srcId="{C7047654-15F9-4079-BC01-4C45B04471C7}" destId="{212EF1B7-E102-4C4C-AED5-EF6E23CA58D3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77F0794-7127-4141-9F56-1D4567447CA2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73D8A5B7-630A-4927-8902-139CEBFB46F5}">
      <dgm:prSet/>
      <dgm:spPr/>
      <dgm:t>
        <a:bodyPr/>
        <a:lstStyle/>
        <a:p>
          <a:pPr rtl="0"/>
          <a:r>
            <a:rPr lang="nl-NL" smtClean="0"/>
            <a:t>Celmembraan </a:t>
          </a:r>
          <a:r>
            <a:rPr lang="nl-NL" smtClean="0">
              <a:sym typeface="Wingdings"/>
            </a:rPr>
            <a:t></a:t>
          </a:r>
          <a:r>
            <a:rPr lang="nl-NL" smtClean="0"/>
            <a:t> transport stoffen</a:t>
          </a:r>
          <a:endParaRPr lang="nl-NL"/>
        </a:p>
      </dgm:t>
    </dgm:pt>
    <dgm:pt modelId="{7E86B5D1-49E0-41FA-858A-97B9F012743A}" type="parTrans" cxnId="{16CCDF3F-A330-4959-B66D-3CF461BCDA36}">
      <dgm:prSet/>
      <dgm:spPr/>
      <dgm:t>
        <a:bodyPr/>
        <a:lstStyle/>
        <a:p>
          <a:endParaRPr lang="nl-NL"/>
        </a:p>
      </dgm:t>
    </dgm:pt>
    <dgm:pt modelId="{C4DDFE9A-A569-4E4B-82A1-6DDC42112E83}" type="sibTrans" cxnId="{16CCDF3F-A330-4959-B66D-3CF461BCDA36}">
      <dgm:prSet/>
      <dgm:spPr/>
      <dgm:t>
        <a:bodyPr/>
        <a:lstStyle/>
        <a:p>
          <a:endParaRPr lang="nl-NL"/>
        </a:p>
      </dgm:t>
    </dgm:pt>
    <dgm:pt modelId="{6F612347-A3B9-4199-A62D-1851A9B48C24}" type="pres">
      <dgm:prSet presAssocID="{477F0794-7127-4141-9F56-1D4567447C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E36CAEA-E20F-4748-8715-3392AF17F3B5}" type="pres">
      <dgm:prSet presAssocID="{73D8A5B7-630A-4927-8902-139CEBFB46F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184FC11-7441-4B82-A76A-356C91A39B00}" type="presOf" srcId="{73D8A5B7-630A-4927-8902-139CEBFB46F5}" destId="{1E36CAEA-E20F-4748-8715-3392AF17F3B5}" srcOrd="0" destOrd="0" presId="urn:microsoft.com/office/officeart/2005/8/layout/vList2"/>
    <dgm:cxn modelId="{BD728EF4-F046-4612-8D0E-4EE640A20A55}" type="presOf" srcId="{477F0794-7127-4141-9F56-1D4567447CA2}" destId="{6F612347-A3B9-4199-A62D-1851A9B48C24}" srcOrd="0" destOrd="0" presId="urn:microsoft.com/office/officeart/2005/8/layout/vList2"/>
    <dgm:cxn modelId="{16CCDF3F-A330-4959-B66D-3CF461BCDA36}" srcId="{477F0794-7127-4141-9F56-1D4567447CA2}" destId="{73D8A5B7-630A-4927-8902-139CEBFB46F5}" srcOrd="0" destOrd="0" parTransId="{7E86B5D1-49E0-41FA-858A-97B9F012743A}" sibTransId="{C4DDFE9A-A569-4E4B-82A1-6DDC42112E83}"/>
    <dgm:cxn modelId="{D4A5466D-6B08-4D4E-B730-8A95225DF0F1}" type="presParOf" srcId="{6F612347-A3B9-4199-A62D-1851A9B48C24}" destId="{1E36CAEA-E20F-4748-8715-3392AF17F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96FDCC6-45EE-413D-9E89-B8B4F92A4B07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AD160F1D-CEDF-4153-BF45-593CDA92EB3D}">
      <dgm:prSet custT="1"/>
      <dgm:spPr/>
      <dgm:t>
        <a:bodyPr/>
        <a:lstStyle/>
        <a:p>
          <a:pPr algn="ctr" rtl="0"/>
          <a:r>
            <a:rPr lang="nl-NL" sz="2000" smtClean="0"/>
            <a:t>Membraan  bestaat uit fosfolipiden</a:t>
          </a:r>
          <a:endParaRPr lang="nl-NL" sz="2000"/>
        </a:p>
      </dgm:t>
    </dgm:pt>
    <dgm:pt modelId="{FA48E747-72B9-447E-9D9C-2735992A3544}" type="parTrans" cxnId="{02E34BDF-6CC2-4E85-B5F2-7991FD53D2BE}">
      <dgm:prSet/>
      <dgm:spPr/>
      <dgm:t>
        <a:bodyPr/>
        <a:lstStyle/>
        <a:p>
          <a:pPr algn="ctr"/>
          <a:endParaRPr lang="nl-NL" sz="2000"/>
        </a:p>
      </dgm:t>
    </dgm:pt>
    <dgm:pt modelId="{00C14D91-419F-4D99-96AC-BCE3E1249636}" type="sibTrans" cxnId="{02E34BDF-6CC2-4E85-B5F2-7991FD53D2BE}">
      <dgm:prSet/>
      <dgm:spPr/>
      <dgm:t>
        <a:bodyPr/>
        <a:lstStyle/>
        <a:p>
          <a:pPr algn="ctr"/>
          <a:endParaRPr lang="nl-NL" sz="2000"/>
        </a:p>
      </dgm:t>
    </dgm:pt>
    <dgm:pt modelId="{A3E3D341-84D7-4FC6-AC74-39518CBE2692}">
      <dgm:prSet custT="1"/>
      <dgm:spPr/>
      <dgm:t>
        <a:bodyPr/>
        <a:lstStyle/>
        <a:p>
          <a:pPr algn="ctr" rtl="0"/>
          <a:r>
            <a:rPr lang="nl-NL" sz="2000" smtClean="0"/>
            <a:t>Fosfolipiden: hydrofiele kant (naar water) en hydrofobe kant (naar elkaar)</a:t>
          </a:r>
          <a:endParaRPr lang="nl-NL" sz="2000"/>
        </a:p>
      </dgm:t>
    </dgm:pt>
    <dgm:pt modelId="{25329888-AA31-4995-AD59-F9934682AD0D}" type="parTrans" cxnId="{8FEF52AF-DCEB-43B5-9F24-6425088AC3A4}">
      <dgm:prSet/>
      <dgm:spPr/>
      <dgm:t>
        <a:bodyPr/>
        <a:lstStyle/>
        <a:p>
          <a:pPr algn="ctr"/>
          <a:endParaRPr lang="nl-NL" sz="2000"/>
        </a:p>
      </dgm:t>
    </dgm:pt>
    <dgm:pt modelId="{DB3976AF-F32B-4418-A7D7-2F34D08F5308}" type="sibTrans" cxnId="{8FEF52AF-DCEB-43B5-9F24-6425088AC3A4}">
      <dgm:prSet/>
      <dgm:spPr/>
      <dgm:t>
        <a:bodyPr/>
        <a:lstStyle/>
        <a:p>
          <a:pPr algn="ctr"/>
          <a:endParaRPr lang="nl-NL" sz="2000"/>
        </a:p>
      </dgm:t>
    </dgm:pt>
    <dgm:pt modelId="{8487D379-37F3-421E-B7D8-D0C393FDA132}">
      <dgm:prSet custT="1"/>
      <dgm:spPr/>
      <dgm:t>
        <a:bodyPr/>
        <a:lstStyle/>
        <a:p>
          <a:pPr algn="ctr" rtl="0"/>
          <a:r>
            <a:rPr lang="nl-NL" sz="2000" dirty="0" smtClean="0"/>
            <a:t>Transport via diffusie – osmose – actief en passief via transporteiwitten</a:t>
          </a:r>
          <a:endParaRPr lang="nl-NL" sz="2000" dirty="0"/>
        </a:p>
      </dgm:t>
    </dgm:pt>
    <dgm:pt modelId="{B73E33EC-E99E-4539-8285-BFC21563795D}" type="parTrans" cxnId="{D77482A9-2021-4103-9F57-2774ADD23A23}">
      <dgm:prSet/>
      <dgm:spPr/>
      <dgm:t>
        <a:bodyPr/>
        <a:lstStyle/>
        <a:p>
          <a:pPr algn="ctr"/>
          <a:endParaRPr lang="nl-NL" sz="2000"/>
        </a:p>
      </dgm:t>
    </dgm:pt>
    <dgm:pt modelId="{4041F4F9-E489-4354-B482-EA964E547DAD}" type="sibTrans" cxnId="{D77482A9-2021-4103-9F57-2774ADD23A23}">
      <dgm:prSet/>
      <dgm:spPr/>
      <dgm:t>
        <a:bodyPr/>
        <a:lstStyle/>
        <a:p>
          <a:pPr algn="ctr"/>
          <a:endParaRPr lang="nl-NL" sz="2000"/>
        </a:p>
      </dgm:t>
    </dgm:pt>
    <dgm:pt modelId="{EAF452C4-764C-4E4E-96C0-21CA3E99618F}">
      <dgm:prSet custT="1"/>
      <dgm:spPr/>
      <dgm:t>
        <a:bodyPr/>
        <a:lstStyle/>
        <a:p>
          <a:pPr algn="ctr" rtl="0"/>
          <a:r>
            <a:rPr lang="nl-NL" sz="2000" dirty="0" err="1" smtClean="0"/>
            <a:t>Glycocalyx</a:t>
          </a:r>
          <a:r>
            <a:rPr lang="nl-NL" sz="2000" dirty="0" smtClean="0"/>
            <a:t> voor contactinhibitie en herkenning immuunsysteem</a:t>
          </a:r>
          <a:endParaRPr lang="nl-NL" sz="2000" dirty="0"/>
        </a:p>
      </dgm:t>
    </dgm:pt>
    <dgm:pt modelId="{B25C2C11-63DC-4AB2-B46D-C9B86C0FC1B5}" type="parTrans" cxnId="{E19A075A-F7DD-4DDB-9767-FD3444445857}">
      <dgm:prSet/>
      <dgm:spPr/>
      <dgm:t>
        <a:bodyPr/>
        <a:lstStyle/>
        <a:p>
          <a:endParaRPr lang="nl-NL"/>
        </a:p>
      </dgm:t>
    </dgm:pt>
    <dgm:pt modelId="{D00475DB-E06E-4E26-B839-5B968A049F11}" type="sibTrans" cxnId="{E19A075A-F7DD-4DDB-9767-FD3444445857}">
      <dgm:prSet/>
      <dgm:spPr/>
      <dgm:t>
        <a:bodyPr/>
        <a:lstStyle/>
        <a:p>
          <a:endParaRPr lang="nl-NL"/>
        </a:p>
      </dgm:t>
    </dgm:pt>
    <dgm:pt modelId="{706F6C18-442B-496C-97E1-8A3C0D773E9B}" type="pres">
      <dgm:prSet presAssocID="{F96FDCC6-45EE-413D-9E89-B8B4F92A4B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53544D2-D949-47D1-9D46-D6785A69F737}" type="pres">
      <dgm:prSet presAssocID="{AD160F1D-CEDF-4153-BF45-593CDA92EB3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29DCA82-4A4C-430F-A045-EEFA93761B4D}" type="pres">
      <dgm:prSet presAssocID="{00C14D91-419F-4D99-96AC-BCE3E1249636}" presName="spacer" presStyleCnt="0"/>
      <dgm:spPr/>
    </dgm:pt>
    <dgm:pt modelId="{05CD5C4C-697B-4B37-81F4-914A35E0F506}" type="pres">
      <dgm:prSet presAssocID="{A3E3D341-84D7-4FC6-AC74-39518CBE26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934B059-D03A-4E5D-8544-138E1764D420}" type="pres">
      <dgm:prSet presAssocID="{DB3976AF-F32B-4418-A7D7-2F34D08F5308}" presName="spacer" presStyleCnt="0"/>
      <dgm:spPr/>
    </dgm:pt>
    <dgm:pt modelId="{28A19983-3637-4CEF-AE74-1FAA43D53B2C}" type="pres">
      <dgm:prSet presAssocID="{8487D379-37F3-421E-B7D8-D0C393FDA13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2DBD570-CCDD-4C46-9F0D-A1FDF28BA210}" type="pres">
      <dgm:prSet presAssocID="{4041F4F9-E489-4354-B482-EA964E547DAD}" presName="spacer" presStyleCnt="0"/>
      <dgm:spPr/>
    </dgm:pt>
    <dgm:pt modelId="{0E12DE2E-655F-4086-B668-7891C0DF2100}" type="pres">
      <dgm:prSet presAssocID="{EAF452C4-764C-4E4E-96C0-21CA3E99618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418D90F-91CE-47D2-BA55-66D1FF5B6249}" type="presOf" srcId="{EAF452C4-764C-4E4E-96C0-21CA3E99618F}" destId="{0E12DE2E-655F-4086-B668-7891C0DF2100}" srcOrd="0" destOrd="0" presId="urn:microsoft.com/office/officeart/2005/8/layout/vList2"/>
    <dgm:cxn modelId="{C7731D51-B406-4AE4-9779-EEAA4DBD6D7B}" type="presOf" srcId="{F96FDCC6-45EE-413D-9E89-B8B4F92A4B07}" destId="{706F6C18-442B-496C-97E1-8A3C0D773E9B}" srcOrd="0" destOrd="0" presId="urn:microsoft.com/office/officeart/2005/8/layout/vList2"/>
    <dgm:cxn modelId="{E19A075A-F7DD-4DDB-9767-FD3444445857}" srcId="{F96FDCC6-45EE-413D-9E89-B8B4F92A4B07}" destId="{EAF452C4-764C-4E4E-96C0-21CA3E99618F}" srcOrd="3" destOrd="0" parTransId="{B25C2C11-63DC-4AB2-B46D-C9B86C0FC1B5}" sibTransId="{D00475DB-E06E-4E26-B839-5B968A049F11}"/>
    <dgm:cxn modelId="{02E34BDF-6CC2-4E85-B5F2-7991FD53D2BE}" srcId="{F96FDCC6-45EE-413D-9E89-B8B4F92A4B07}" destId="{AD160F1D-CEDF-4153-BF45-593CDA92EB3D}" srcOrd="0" destOrd="0" parTransId="{FA48E747-72B9-447E-9D9C-2735992A3544}" sibTransId="{00C14D91-419F-4D99-96AC-BCE3E1249636}"/>
    <dgm:cxn modelId="{7C11B05D-0D5B-4ECE-886C-53E642718A6B}" type="presOf" srcId="{A3E3D341-84D7-4FC6-AC74-39518CBE2692}" destId="{05CD5C4C-697B-4B37-81F4-914A35E0F506}" srcOrd="0" destOrd="0" presId="urn:microsoft.com/office/officeart/2005/8/layout/vList2"/>
    <dgm:cxn modelId="{D77482A9-2021-4103-9F57-2774ADD23A23}" srcId="{F96FDCC6-45EE-413D-9E89-B8B4F92A4B07}" destId="{8487D379-37F3-421E-B7D8-D0C393FDA132}" srcOrd="2" destOrd="0" parTransId="{B73E33EC-E99E-4539-8285-BFC21563795D}" sibTransId="{4041F4F9-E489-4354-B482-EA964E547DAD}"/>
    <dgm:cxn modelId="{E4F7E5FA-8632-4A0A-83FC-6DFBC5EF1DB0}" type="presOf" srcId="{8487D379-37F3-421E-B7D8-D0C393FDA132}" destId="{28A19983-3637-4CEF-AE74-1FAA43D53B2C}" srcOrd="0" destOrd="0" presId="urn:microsoft.com/office/officeart/2005/8/layout/vList2"/>
    <dgm:cxn modelId="{8FEF52AF-DCEB-43B5-9F24-6425088AC3A4}" srcId="{F96FDCC6-45EE-413D-9E89-B8B4F92A4B07}" destId="{A3E3D341-84D7-4FC6-AC74-39518CBE2692}" srcOrd="1" destOrd="0" parTransId="{25329888-AA31-4995-AD59-F9934682AD0D}" sibTransId="{DB3976AF-F32B-4418-A7D7-2F34D08F5308}"/>
    <dgm:cxn modelId="{6644A662-AC10-4BA6-BB46-EA83097958AC}" type="presOf" srcId="{AD160F1D-CEDF-4153-BF45-593CDA92EB3D}" destId="{153544D2-D949-47D1-9D46-D6785A69F737}" srcOrd="0" destOrd="0" presId="urn:microsoft.com/office/officeart/2005/8/layout/vList2"/>
    <dgm:cxn modelId="{661721FF-E1BB-4AB2-9420-7823263120A3}" type="presParOf" srcId="{706F6C18-442B-496C-97E1-8A3C0D773E9B}" destId="{153544D2-D949-47D1-9D46-D6785A69F737}" srcOrd="0" destOrd="0" presId="urn:microsoft.com/office/officeart/2005/8/layout/vList2"/>
    <dgm:cxn modelId="{AEC2BF70-6527-4BC1-ADC7-BB2D08847423}" type="presParOf" srcId="{706F6C18-442B-496C-97E1-8A3C0D773E9B}" destId="{129DCA82-4A4C-430F-A045-EEFA93761B4D}" srcOrd="1" destOrd="0" presId="urn:microsoft.com/office/officeart/2005/8/layout/vList2"/>
    <dgm:cxn modelId="{22FFD991-073B-410D-B2BD-7A959B4D4E66}" type="presParOf" srcId="{706F6C18-442B-496C-97E1-8A3C0D773E9B}" destId="{05CD5C4C-697B-4B37-81F4-914A35E0F506}" srcOrd="2" destOrd="0" presId="urn:microsoft.com/office/officeart/2005/8/layout/vList2"/>
    <dgm:cxn modelId="{D8CE9C12-690B-4423-AE0B-4E81415ED062}" type="presParOf" srcId="{706F6C18-442B-496C-97E1-8A3C0D773E9B}" destId="{3934B059-D03A-4E5D-8544-138E1764D420}" srcOrd="3" destOrd="0" presId="urn:microsoft.com/office/officeart/2005/8/layout/vList2"/>
    <dgm:cxn modelId="{7C57FE9D-180F-44DD-8464-9A5D14FC236D}" type="presParOf" srcId="{706F6C18-442B-496C-97E1-8A3C0D773E9B}" destId="{28A19983-3637-4CEF-AE74-1FAA43D53B2C}" srcOrd="4" destOrd="0" presId="urn:microsoft.com/office/officeart/2005/8/layout/vList2"/>
    <dgm:cxn modelId="{46B987AE-9B7F-4B8D-A742-D3F681E111BC}" type="presParOf" srcId="{706F6C18-442B-496C-97E1-8A3C0D773E9B}" destId="{E2DBD570-CCDD-4C46-9F0D-A1FDF28BA210}" srcOrd="5" destOrd="0" presId="urn:microsoft.com/office/officeart/2005/8/layout/vList2"/>
    <dgm:cxn modelId="{CA58DAEC-A49F-40C2-A6FD-6F1B051EFE77}" type="presParOf" srcId="{706F6C18-442B-496C-97E1-8A3C0D773E9B}" destId="{0E12DE2E-655F-4086-B668-7891C0DF210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DE36E9F-60A9-492C-A17F-83CC30C6CD10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986EC3C5-5F95-4C77-873A-C29B5B965E1F}">
      <dgm:prSet/>
      <dgm:spPr/>
      <dgm:t>
        <a:bodyPr/>
        <a:lstStyle/>
        <a:p>
          <a:pPr algn="ctr" rtl="0"/>
          <a:r>
            <a:rPr lang="nl-NL" smtClean="0"/>
            <a:t>Kern </a:t>
          </a:r>
          <a:r>
            <a:rPr lang="nl-NL" smtClean="0">
              <a:sym typeface="Wingdings"/>
            </a:rPr>
            <a:t></a:t>
          </a:r>
          <a:r>
            <a:rPr lang="nl-NL" smtClean="0"/>
            <a:t> regelt alle functies cel </a:t>
          </a:r>
          <a:endParaRPr lang="nl-NL"/>
        </a:p>
      </dgm:t>
    </dgm:pt>
    <dgm:pt modelId="{42882ECA-9C10-4B62-835B-25F1C54E37D9}" type="parTrans" cxnId="{83B162BD-0C81-43C6-97E7-0CE94A0E1732}">
      <dgm:prSet/>
      <dgm:spPr/>
      <dgm:t>
        <a:bodyPr/>
        <a:lstStyle/>
        <a:p>
          <a:endParaRPr lang="nl-NL"/>
        </a:p>
      </dgm:t>
    </dgm:pt>
    <dgm:pt modelId="{86034A2B-E5D3-412D-9D55-15862B62E7A5}" type="sibTrans" cxnId="{83B162BD-0C81-43C6-97E7-0CE94A0E1732}">
      <dgm:prSet/>
      <dgm:spPr/>
      <dgm:t>
        <a:bodyPr/>
        <a:lstStyle/>
        <a:p>
          <a:endParaRPr lang="nl-NL"/>
        </a:p>
      </dgm:t>
    </dgm:pt>
    <dgm:pt modelId="{F80025A6-B7BD-4ECE-AD39-2B5538E2D049}" type="pres">
      <dgm:prSet presAssocID="{9DE36E9F-60A9-492C-A17F-83CC30C6CD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18897BD-29B0-4BC9-A835-766A7C299F2E}" type="pres">
      <dgm:prSet presAssocID="{986EC3C5-5F95-4C77-873A-C29B5B965E1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3B162BD-0C81-43C6-97E7-0CE94A0E1732}" srcId="{9DE36E9F-60A9-492C-A17F-83CC30C6CD10}" destId="{986EC3C5-5F95-4C77-873A-C29B5B965E1F}" srcOrd="0" destOrd="0" parTransId="{42882ECA-9C10-4B62-835B-25F1C54E37D9}" sibTransId="{86034A2B-E5D3-412D-9D55-15862B62E7A5}"/>
    <dgm:cxn modelId="{759FF02B-41FF-47A3-B6A0-6269B264C6C9}" type="presOf" srcId="{9DE36E9F-60A9-492C-A17F-83CC30C6CD10}" destId="{F80025A6-B7BD-4ECE-AD39-2B5538E2D049}" srcOrd="0" destOrd="0" presId="urn:microsoft.com/office/officeart/2005/8/layout/vList2"/>
    <dgm:cxn modelId="{67263AA8-A93A-4D7D-A552-55B1B2BB3B30}" type="presOf" srcId="{986EC3C5-5F95-4C77-873A-C29B5B965E1F}" destId="{018897BD-29B0-4BC9-A835-766A7C299F2E}" srcOrd="0" destOrd="0" presId="urn:microsoft.com/office/officeart/2005/8/layout/vList2"/>
    <dgm:cxn modelId="{86653C7A-BF84-48CE-8D18-591B64F247A8}" type="presParOf" srcId="{F80025A6-B7BD-4ECE-AD39-2B5538E2D049}" destId="{018897BD-29B0-4BC9-A835-766A7C299F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A22AB67-E228-4E36-84BC-A80616500370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138E0EFD-C320-4064-A6EE-E84FD606117C}">
      <dgm:prSet/>
      <dgm:spPr/>
      <dgm:t>
        <a:bodyPr/>
        <a:lstStyle/>
        <a:p>
          <a:pPr algn="ctr" rtl="0"/>
          <a:r>
            <a:rPr lang="nl-NL" dirty="0" smtClean="0"/>
            <a:t>Celkern bevat chromatine = DNA in combinatie met eiwitten = chromosomen</a:t>
          </a:r>
          <a:endParaRPr lang="nl-NL" dirty="0"/>
        </a:p>
      </dgm:t>
    </dgm:pt>
    <dgm:pt modelId="{9B376760-D78E-4C88-825F-8D44F1E3C61B}" type="parTrans" cxnId="{FFACCB9A-EBCC-420E-B8D6-DA93F8EF5B0B}">
      <dgm:prSet/>
      <dgm:spPr/>
      <dgm:t>
        <a:bodyPr/>
        <a:lstStyle/>
        <a:p>
          <a:pPr algn="ctr"/>
          <a:endParaRPr lang="nl-NL"/>
        </a:p>
      </dgm:t>
    </dgm:pt>
    <dgm:pt modelId="{146F5632-E291-479F-80D2-F53E8200DB25}" type="sibTrans" cxnId="{FFACCB9A-EBCC-420E-B8D6-DA93F8EF5B0B}">
      <dgm:prSet/>
      <dgm:spPr/>
      <dgm:t>
        <a:bodyPr/>
        <a:lstStyle/>
        <a:p>
          <a:pPr algn="ctr"/>
          <a:endParaRPr lang="nl-NL"/>
        </a:p>
      </dgm:t>
    </dgm:pt>
    <dgm:pt modelId="{322B067D-F394-47DB-ABF6-F2C226B91659}">
      <dgm:prSet/>
      <dgm:spPr/>
      <dgm:t>
        <a:bodyPr/>
        <a:lstStyle/>
        <a:p>
          <a:pPr algn="ctr" rtl="0"/>
          <a:r>
            <a:rPr lang="nl-NL" smtClean="0"/>
            <a:t>DNA bevat de genen van het organisme = erfelijke eigenschappen</a:t>
          </a:r>
          <a:endParaRPr lang="nl-NL"/>
        </a:p>
      </dgm:t>
    </dgm:pt>
    <dgm:pt modelId="{756E5C4A-3F23-4901-8C73-CE07FC272F2A}" type="parTrans" cxnId="{B0D2CE31-F80D-4A13-8AF8-3BA0F7C475DD}">
      <dgm:prSet/>
      <dgm:spPr/>
      <dgm:t>
        <a:bodyPr/>
        <a:lstStyle/>
        <a:p>
          <a:pPr algn="ctr"/>
          <a:endParaRPr lang="nl-NL"/>
        </a:p>
      </dgm:t>
    </dgm:pt>
    <dgm:pt modelId="{582F522F-57B2-489C-8494-7B0CEDCCFF67}" type="sibTrans" cxnId="{B0D2CE31-F80D-4A13-8AF8-3BA0F7C475DD}">
      <dgm:prSet/>
      <dgm:spPr/>
      <dgm:t>
        <a:bodyPr/>
        <a:lstStyle/>
        <a:p>
          <a:pPr algn="ctr"/>
          <a:endParaRPr lang="nl-NL"/>
        </a:p>
      </dgm:t>
    </dgm:pt>
    <dgm:pt modelId="{3CFA393B-B393-4E39-A9B8-5B59D382B1A5}">
      <dgm:prSet/>
      <dgm:spPr/>
      <dgm:t>
        <a:bodyPr/>
        <a:lstStyle/>
        <a:p>
          <a:pPr algn="ctr" rtl="0"/>
          <a:r>
            <a:rPr lang="nl-NL" smtClean="0"/>
            <a:t>DNA bevat daarom de informatie over het functioneren van de cel</a:t>
          </a:r>
          <a:endParaRPr lang="nl-NL"/>
        </a:p>
      </dgm:t>
    </dgm:pt>
    <dgm:pt modelId="{9DF0470A-411B-42A6-A4A4-C87B5D8C0CC8}" type="parTrans" cxnId="{F0D218E2-99FF-4003-B8DA-D1F0D5410F78}">
      <dgm:prSet/>
      <dgm:spPr/>
      <dgm:t>
        <a:bodyPr/>
        <a:lstStyle/>
        <a:p>
          <a:pPr algn="ctr"/>
          <a:endParaRPr lang="nl-NL"/>
        </a:p>
      </dgm:t>
    </dgm:pt>
    <dgm:pt modelId="{15D68774-FA61-4DA1-86DF-39D7B314A2AA}" type="sibTrans" cxnId="{F0D218E2-99FF-4003-B8DA-D1F0D5410F78}">
      <dgm:prSet/>
      <dgm:spPr/>
      <dgm:t>
        <a:bodyPr/>
        <a:lstStyle/>
        <a:p>
          <a:pPr algn="ctr"/>
          <a:endParaRPr lang="nl-NL"/>
        </a:p>
      </dgm:t>
    </dgm:pt>
    <dgm:pt modelId="{20565B58-FF54-4DE0-9C5A-F0BB7D42248F}">
      <dgm:prSet/>
      <dgm:spPr/>
      <dgm:t>
        <a:bodyPr/>
        <a:lstStyle/>
        <a:p>
          <a:pPr algn="ctr" rtl="0"/>
          <a:r>
            <a:rPr lang="nl-NL" smtClean="0"/>
            <a:t>Kern geeft deze informatie door de kern poriën heen aan de cel</a:t>
          </a:r>
          <a:endParaRPr lang="nl-NL"/>
        </a:p>
      </dgm:t>
    </dgm:pt>
    <dgm:pt modelId="{4CED1E9C-06EC-40F4-A9DA-EF64CB920DC1}" type="parTrans" cxnId="{A03E64D6-6E70-45AC-A240-1504323C5CB6}">
      <dgm:prSet/>
      <dgm:spPr/>
      <dgm:t>
        <a:bodyPr/>
        <a:lstStyle/>
        <a:p>
          <a:pPr algn="ctr"/>
          <a:endParaRPr lang="nl-NL"/>
        </a:p>
      </dgm:t>
    </dgm:pt>
    <dgm:pt modelId="{7FC9FFED-7647-4821-A162-2EC962CCB954}" type="sibTrans" cxnId="{A03E64D6-6E70-45AC-A240-1504323C5CB6}">
      <dgm:prSet/>
      <dgm:spPr/>
      <dgm:t>
        <a:bodyPr/>
        <a:lstStyle/>
        <a:p>
          <a:pPr algn="ctr"/>
          <a:endParaRPr lang="nl-NL"/>
        </a:p>
      </dgm:t>
    </dgm:pt>
    <dgm:pt modelId="{8D0E1998-25BF-4DA8-8827-9560E901BB17}">
      <dgm:prSet/>
      <dgm:spPr/>
      <dgm:t>
        <a:bodyPr/>
        <a:lstStyle/>
        <a:p>
          <a:pPr algn="ctr" rtl="0"/>
          <a:r>
            <a:rPr lang="nl-NL" smtClean="0"/>
            <a:t>Kernlichaampje = nucleolus </a:t>
          </a:r>
          <a:r>
            <a:rPr lang="nl-NL" smtClean="0">
              <a:sym typeface="Wingdings"/>
            </a:rPr>
            <a:t></a:t>
          </a:r>
          <a:r>
            <a:rPr lang="nl-NL" smtClean="0"/>
            <a:t> genen voor de aanmaak van ribosomen</a:t>
          </a:r>
          <a:endParaRPr lang="nl-NL"/>
        </a:p>
      </dgm:t>
    </dgm:pt>
    <dgm:pt modelId="{9B8937CC-9190-4E91-AC11-A608713112F9}" type="parTrans" cxnId="{EF5AF6CA-A3B6-457F-9D01-BCA9B29FEC3E}">
      <dgm:prSet/>
      <dgm:spPr/>
      <dgm:t>
        <a:bodyPr/>
        <a:lstStyle/>
        <a:p>
          <a:pPr algn="ctr"/>
          <a:endParaRPr lang="nl-NL"/>
        </a:p>
      </dgm:t>
    </dgm:pt>
    <dgm:pt modelId="{800BE01C-03E2-42E8-8CFF-F23323FBC67C}" type="sibTrans" cxnId="{EF5AF6CA-A3B6-457F-9D01-BCA9B29FEC3E}">
      <dgm:prSet/>
      <dgm:spPr/>
      <dgm:t>
        <a:bodyPr/>
        <a:lstStyle/>
        <a:p>
          <a:pPr algn="ctr"/>
          <a:endParaRPr lang="nl-NL"/>
        </a:p>
      </dgm:t>
    </dgm:pt>
    <dgm:pt modelId="{48C72A84-866C-4D07-B296-80BBE1A1C2CD}" type="pres">
      <dgm:prSet presAssocID="{8A22AB67-E228-4E36-84BC-A806165003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07E1931-DC1A-4398-A1C7-59D35009C0BB}" type="pres">
      <dgm:prSet presAssocID="{138E0EFD-C320-4064-A6EE-E84FD606117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EEB0ABA-B041-4274-BF37-62014BA89855}" type="pres">
      <dgm:prSet presAssocID="{146F5632-E291-479F-80D2-F53E8200DB25}" presName="spacer" presStyleCnt="0"/>
      <dgm:spPr/>
    </dgm:pt>
    <dgm:pt modelId="{6F611E0A-3DE3-4540-BD12-3CD062833291}" type="pres">
      <dgm:prSet presAssocID="{322B067D-F394-47DB-ABF6-F2C226B9165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EE1EE4F-F436-46B6-B1DE-49990C29FE38}" type="pres">
      <dgm:prSet presAssocID="{582F522F-57B2-489C-8494-7B0CEDCCFF67}" presName="spacer" presStyleCnt="0"/>
      <dgm:spPr/>
    </dgm:pt>
    <dgm:pt modelId="{D56D32FD-2058-42EB-BC4A-C26D1B080491}" type="pres">
      <dgm:prSet presAssocID="{3CFA393B-B393-4E39-A9B8-5B59D382B1A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2B544D2-A43D-4C94-826A-D023021A8E14}" type="pres">
      <dgm:prSet presAssocID="{15D68774-FA61-4DA1-86DF-39D7B314A2AA}" presName="spacer" presStyleCnt="0"/>
      <dgm:spPr/>
    </dgm:pt>
    <dgm:pt modelId="{EF0E103A-3F19-441B-B72C-5392B87A83B3}" type="pres">
      <dgm:prSet presAssocID="{20565B58-FF54-4DE0-9C5A-F0BB7D42248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8E56EE4-E70D-4A3C-8645-6CC16960C27D}" type="pres">
      <dgm:prSet presAssocID="{7FC9FFED-7647-4821-A162-2EC962CCB954}" presName="spacer" presStyleCnt="0"/>
      <dgm:spPr/>
    </dgm:pt>
    <dgm:pt modelId="{791DE012-CFED-4006-8F71-B9722D8AC47C}" type="pres">
      <dgm:prSet presAssocID="{8D0E1998-25BF-4DA8-8827-9560E901BB1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0D218E2-99FF-4003-B8DA-D1F0D5410F78}" srcId="{8A22AB67-E228-4E36-84BC-A80616500370}" destId="{3CFA393B-B393-4E39-A9B8-5B59D382B1A5}" srcOrd="2" destOrd="0" parTransId="{9DF0470A-411B-42A6-A4A4-C87B5D8C0CC8}" sibTransId="{15D68774-FA61-4DA1-86DF-39D7B314A2AA}"/>
    <dgm:cxn modelId="{EF5AF6CA-A3B6-457F-9D01-BCA9B29FEC3E}" srcId="{8A22AB67-E228-4E36-84BC-A80616500370}" destId="{8D0E1998-25BF-4DA8-8827-9560E901BB17}" srcOrd="4" destOrd="0" parTransId="{9B8937CC-9190-4E91-AC11-A608713112F9}" sibTransId="{800BE01C-03E2-42E8-8CFF-F23323FBC67C}"/>
    <dgm:cxn modelId="{A03E64D6-6E70-45AC-A240-1504323C5CB6}" srcId="{8A22AB67-E228-4E36-84BC-A80616500370}" destId="{20565B58-FF54-4DE0-9C5A-F0BB7D42248F}" srcOrd="3" destOrd="0" parTransId="{4CED1E9C-06EC-40F4-A9DA-EF64CB920DC1}" sibTransId="{7FC9FFED-7647-4821-A162-2EC962CCB954}"/>
    <dgm:cxn modelId="{B0D2CE31-F80D-4A13-8AF8-3BA0F7C475DD}" srcId="{8A22AB67-E228-4E36-84BC-A80616500370}" destId="{322B067D-F394-47DB-ABF6-F2C226B91659}" srcOrd="1" destOrd="0" parTransId="{756E5C4A-3F23-4901-8C73-CE07FC272F2A}" sibTransId="{582F522F-57B2-489C-8494-7B0CEDCCFF67}"/>
    <dgm:cxn modelId="{F0E23FAC-22D8-4BAD-A992-5930D0E5F877}" type="presOf" srcId="{138E0EFD-C320-4064-A6EE-E84FD606117C}" destId="{307E1931-DC1A-4398-A1C7-59D35009C0BB}" srcOrd="0" destOrd="0" presId="urn:microsoft.com/office/officeart/2005/8/layout/vList2"/>
    <dgm:cxn modelId="{D1CD95BE-01B7-4AF4-920C-1A475A5E2FE7}" type="presOf" srcId="{8D0E1998-25BF-4DA8-8827-9560E901BB17}" destId="{791DE012-CFED-4006-8F71-B9722D8AC47C}" srcOrd="0" destOrd="0" presId="urn:microsoft.com/office/officeart/2005/8/layout/vList2"/>
    <dgm:cxn modelId="{4BE7A956-A203-44A4-9BB4-93AB71218067}" type="presOf" srcId="{8A22AB67-E228-4E36-84BC-A80616500370}" destId="{48C72A84-866C-4D07-B296-80BBE1A1C2CD}" srcOrd="0" destOrd="0" presId="urn:microsoft.com/office/officeart/2005/8/layout/vList2"/>
    <dgm:cxn modelId="{FFACCB9A-EBCC-420E-B8D6-DA93F8EF5B0B}" srcId="{8A22AB67-E228-4E36-84BC-A80616500370}" destId="{138E0EFD-C320-4064-A6EE-E84FD606117C}" srcOrd="0" destOrd="0" parTransId="{9B376760-D78E-4C88-825F-8D44F1E3C61B}" sibTransId="{146F5632-E291-479F-80D2-F53E8200DB25}"/>
    <dgm:cxn modelId="{1AE3B323-08A9-415F-B10E-0F7A624546EA}" type="presOf" srcId="{20565B58-FF54-4DE0-9C5A-F0BB7D42248F}" destId="{EF0E103A-3F19-441B-B72C-5392B87A83B3}" srcOrd="0" destOrd="0" presId="urn:microsoft.com/office/officeart/2005/8/layout/vList2"/>
    <dgm:cxn modelId="{675F512A-7542-445B-AB3E-6CD5D1DA7CD6}" type="presOf" srcId="{3CFA393B-B393-4E39-A9B8-5B59D382B1A5}" destId="{D56D32FD-2058-42EB-BC4A-C26D1B080491}" srcOrd="0" destOrd="0" presId="urn:microsoft.com/office/officeart/2005/8/layout/vList2"/>
    <dgm:cxn modelId="{965AB95A-A54F-4AAB-8FA0-9CC45C59779C}" type="presOf" srcId="{322B067D-F394-47DB-ABF6-F2C226B91659}" destId="{6F611E0A-3DE3-4540-BD12-3CD062833291}" srcOrd="0" destOrd="0" presId="urn:microsoft.com/office/officeart/2005/8/layout/vList2"/>
    <dgm:cxn modelId="{12AA4EA1-B9A5-4595-9896-F490FE4AD620}" type="presParOf" srcId="{48C72A84-866C-4D07-B296-80BBE1A1C2CD}" destId="{307E1931-DC1A-4398-A1C7-59D35009C0BB}" srcOrd="0" destOrd="0" presId="urn:microsoft.com/office/officeart/2005/8/layout/vList2"/>
    <dgm:cxn modelId="{C436C8D3-A1C1-4E54-9012-C391C9093685}" type="presParOf" srcId="{48C72A84-866C-4D07-B296-80BBE1A1C2CD}" destId="{8EEB0ABA-B041-4274-BF37-62014BA89855}" srcOrd="1" destOrd="0" presId="urn:microsoft.com/office/officeart/2005/8/layout/vList2"/>
    <dgm:cxn modelId="{0DB8A59D-972D-414B-88A7-DFFF7733B404}" type="presParOf" srcId="{48C72A84-866C-4D07-B296-80BBE1A1C2CD}" destId="{6F611E0A-3DE3-4540-BD12-3CD062833291}" srcOrd="2" destOrd="0" presId="urn:microsoft.com/office/officeart/2005/8/layout/vList2"/>
    <dgm:cxn modelId="{53BBEE9A-B790-40C7-A7E9-C798A626483E}" type="presParOf" srcId="{48C72A84-866C-4D07-B296-80BBE1A1C2CD}" destId="{8EE1EE4F-F436-46B6-B1DE-49990C29FE38}" srcOrd="3" destOrd="0" presId="urn:microsoft.com/office/officeart/2005/8/layout/vList2"/>
    <dgm:cxn modelId="{E5967186-5DC7-4CCA-9FF3-1F8CEDE81297}" type="presParOf" srcId="{48C72A84-866C-4D07-B296-80BBE1A1C2CD}" destId="{D56D32FD-2058-42EB-BC4A-C26D1B080491}" srcOrd="4" destOrd="0" presId="urn:microsoft.com/office/officeart/2005/8/layout/vList2"/>
    <dgm:cxn modelId="{966B392D-A009-4122-A83D-F8B212F188A7}" type="presParOf" srcId="{48C72A84-866C-4D07-B296-80BBE1A1C2CD}" destId="{D2B544D2-A43D-4C94-826A-D023021A8E14}" srcOrd="5" destOrd="0" presId="urn:microsoft.com/office/officeart/2005/8/layout/vList2"/>
    <dgm:cxn modelId="{5C48CFC5-4B56-4526-B281-43C7033B61F8}" type="presParOf" srcId="{48C72A84-866C-4D07-B296-80BBE1A1C2CD}" destId="{EF0E103A-3F19-441B-B72C-5392B87A83B3}" srcOrd="6" destOrd="0" presId="urn:microsoft.com/office/officeart/2005/8/layout/vList2"/>
    <dgm:cxn modelId="{6376B906-4568-4B07-AA11-1130719220A2}" type="presParOf" srcId="{48C72A84-866C-4D07-B296-80BBE1A1C2CD}" destId="{A8E56EE4-E70D-4A3C-8645-6CC16960C27D}" srcOrd="7" destOrd="0" presId="urn:microsoft.com/office/officeart/2005/8/layout/vList2"/>
    <dgm:cxn modelId="{01D30659-A694-4842-9B6A-0144FE68C895}" type="presParOf" srcId="{48C72A84-866C-4D07-B296-80BBE1A1C2CD}" destId="{791DE012-CFED-4006-8F71-B9722D8AC47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45DC5B8-B5EE-495D-B2F8-6ED3BBDDB03D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5DE6861C-A384-4A9D-A4DF-9843D62B07CD}">
      <dgm:prSet/>
      <dgm:spPr/>
      <dgm:t>
        <a:bodyPr/>
        <a:lstStyle/>
        <a:p>
          <a:pPr rtl="0"/>
          <a:r>
            <a:rPr lang="nl-NL" dirty="0" err="1" smtClean="0"/>
            <a:t>Endoplasmatisch</a:t>
          </a:r>
          <a:r>
            <a:rPr lang="nl-NL" dirty="0" smtClean="0"/>
            <a:t> </a:t>
          </a:r>
          <a:r>
            <a:rPr lang="nl-NL" dirty="0" err="1" smtClean="0"/>
            <a:t>reticulum</a:t>
          </a:r>
          <a:r>
            <a:rPr lang="nl-NL" dirty="0" smtClean="0"/>
            <a:t> (ER)</a:t>
          </a:r>
          <a:endParaRPr lang="nl-NL" dirty="0"/>
        </a:p>
      </dgm:t>
    </dgm:pt>
    <dgm:pt modelId="{65564753-705F-45C6-A63A-30A165382CF3}" type="parTrans" cxnId="{7B7FB648-32BC-456B-9DC9-1E16AAEDBC88}">
      <dgm:prSet/>
      <dgm:spPr/>
      <dgm:t>
        <a:bodyPr/>
        <a:lstStyle/>
        <a:p>
          <a:endParaRPr lang="nl-NL"/>
        </a:p>
      </dgm:t>
    </dgm:pt>
    <dgm:pt modelId="{221A412E-9CCE-455D-9868-FCEC37F60DA0}" type="sibTrans" cxnId="{7B7FB648-32BC-456B-9DC9-1E16AAEDBC88}">
      <dgm:prSet/>
      <dgm:spPr/>
      <dgm:t>
        <a:bodyPr/>
        <a:lstStyle/>
        <a:p>
          <a:endParaRPr lang="nl-NL"/>
        </a:p>
      </dgm:t>
    </dgm:pt>
    <dgm:pt modelId="{1F0F8C99-A1C4-4859-9762-DE5AFA2B0AAC}" type="pres">
      <dgm:prSet presAssocID="{145DC5B8-B5EE-495D-B2F8-6ED3BBDDB0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A28181C-B539-495A-9D91-6078591960A5}" type="pres">
      <dgm:prSet presAssocID="{5DE6861C-A384-4A9D-A4DF-9843D62B07C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88C0C88-0E45-49EB-A2B5-8FD16645EE17}" type="presOf" srcId="{5DE6861C-A384-4A9D-A4DF-9843D62B07CD}" destId="{7A28181C-B539-495A-9D91-6078591960A5}" srcOrd="0" destOrd="0" presId="urn:microsoft.com/office/officeart/2005/8/layout/vList2"/>
    <dgm:cxn modelId="{7B7FB648-32BC-456B-9DC9-1E16AAEDBC88}" srcId="{145DC5B8-B5EE-495D-B2F8-6ED3BBDDB03D}" destId="{5DE6861C-A384-4A9D-A4DF-9843D62B07CD}" srcOrd="0" destOrd="0" parTransId="{65564753-705F-45C6-A63A-30A165382CF3}" sibTransId="{221A412E-9CCE-455D-9868-FCEC37F60DA0}"/>
    <dgm:cxn modelId="{044FC723-86D3-4C69-82AD-0FB52442CBB1}" type="presOf" srcId="{145DC5B8-B5EE-495D-B2F8-6ED3BBDDB03D}" destId="{1F0F8C99-A1C4-4859-9762-DE5AFA2B0AAC}" srcOrd="0" destOrd="0" presId="urn:microsoft.com/office/officeart/2005/8/layout/vList2"/>
    <dgm:cxn modelId="{51210317-D3A5-4E1E-BB3D-F97B819BCA2C}" type="presParOf" srcId="{1F0F8C99-A1C4-4859-9762-DE5AFA2B0AAC}" destId="{7A28181C-B539-495A-9D91-6078591960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CDF73B8-3BA2-47F1-976E-3F91818D2A31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09AFD893-8C3C-4D65-A70C-09E983D19319}">
      <dgm:prSet custT="1"/>
      <dgm:spPr/>
      <dgm:t>
        <a:bodyPr/>
        <a:lstStyle/>
        <a:p>
          <a:pPr algn="ctr" rtl="0"/>
          <a:r>
            <a:rPr lang="nl-NL" sz="2400" dirty="0" smtClean="0"/>
            <a:t>Netwerk van membranen in het cytoplasma </a:t>
          </a:r>
          <a:r>
            <a:rPr lang="nl-NL" sz="2400" dirty="0" smtClean="0">
              <a:sym typeface="Wingdings" pitchFamily="2" charset="2"/>
            </a:rPr>
            <a:t> intern transport</a:t>
          </a:r>
          <a:endParaRPr lang="nl-NL" sz="2400" dirty="0"/>
        </a:p>
      </dgm:t>
    </dgm:pt>
    <dgm:pt modelId="{2A02B703-CDF4-4280-B050-9624857DDE84}" type="parTrans" cxnId="{B68BFE2F-BB5F-45EE-AEA0-5B533B1F29E3}">
      <dgm:prSet/>
      <dgm:spPr/>
      <dgm:t>
        <a:bodyPr/>
        <a:lstStyle/>
        <a:p>
          <a:pPr algn="ctr"/>
          <a:endParaRPr lang="nl-NL" sz="2400"/>
        </a:p>
      </dgm:t>
    </dgm:pt>
    <dgm:pt modelId="{CFCDA479-C62B-4F72-B35F-8A41974E8A75}" type="sibTrans" cxnId="{B68BFE2F-BB5F-45EE-AEA0-5B533B1F29E3}">
      <dgm:prSet/>
      <dgm:spPr/>
      <dgm:t>
        <a:bodyPr/>
        <a:lstStyle/>
        <a:p>
          <a:pPr algn="ctr"/>
          <a:endParaRPr lang="nl-NL" sz="2400"/>
        </a:p>
      </dgm:t>
    </dgm:pt>
    <dgm:pt modelId="{ECC3E389-DDC6-47DF-B536-43B74244CA0B}">
      <dgm:prSet custT="1"/>
      <dgm:spPr/>
      <dgm:t>
        <a:bodyPr/>
        <a:lstStyle/>
        <a:p>
          <a:pPr algn="ctr" rtl="0"/>
          <a:r>
            <a:rPr lang="nl-NL" sz="2400" smtClean="0"/>
            <a:t>Kernmembraan en ER lopen in elkaar over</a:t>
          </a:r>
          <a:endParaRPr lang="nl-NL" sz="2400"/>
        </a:p>
      </dgm:t>
    </dgm:pt>
    <dgm:pt modelId="{D8D387E3-6142-4C24-ABE8-005FFD9BEABB}" type="parTrans" cxnId="{B2952CF8-3908-4C9D-B13D-86D435CF9C60}">
      <dgm:prSet/>
      <dgm:spPr/>
      <dgm:t>
        <a:bodyPr/>
        <a:lstStyle/>
        <a:p>
          <a:pPr algn="ctr"/>
          <a:endParaRPr lang="nl-NL" sz="2400"/>
        </a:p>
      </dgm:t>
    </dgm:pt>
    <dgm:pt modelId="{A592947A-EDC6-43DA-B0C1-BDB138CA3D25}" type="sibTrans" cxnId="{B2952CF8-3908-4C9D-B13D-86D435CF9C60}">
      <dgm:prSet/>
      <dgm:spPr/>
      <dgm:t>
        <a:bodyPr/>
        <a:lstStyle/>
        <a:p>
          <a:pPr algn="ctr"/>
          <a:endParaRPr lang="nl-NL" sz="2400"/>
        </a:p>
      </dgm:t>
    </dgm:pt>
    <dgm:pt modelId="{22FD30B8-AD6A-4C45-9C15-32ED612328DC}">
      <dgm:prSet custT="1"/>
      <dgm:spPr/>
      <dgm:t>
        <a:bodyPr/>
        <a:lstStyle/>
        <a:p>
          <a:pPr algn="ctr" rtl="0"/>
          <a:r>
            <a:rPr lang="nl-NL" sz="2400" smtClean="0"/>
            <a:t>Ruw ER: bezet met ribosomen voor de eiwitsynthese</a:t>
          </a:r>
          <a:endParaRPr lang="nl-NL" sz="2400"/>
        </a:p>
      </dgm:t>
    </dgm:pt>
    <dgm:pt modelId="{35C8D460-18F5-481D-84EA-1C624D6A0282}" type="parTrans" cxnId="{8CDD9B46-50A8-4BD0-A9E1-230FC4EFFF39}">
      <dgm:prSet/>
      <dgm:spPr/>
      <dgm:t>
        <a:bodyPr/>
        <a:lstStyle/>
        <a:p>
          <a:pPr algn="ctr"/>
          <a:endParaRPr lang="nl-NL" sz="2400"/>
        </a:p>
      </dgm:t>
    </dgm:pt>
    <dgm:pt modelId="{1BA290A0-2D6D-4A12-9A9D-B0C7B62F4024}" type="sibTrans" cxnId="{8CDD9B46-50A8-4BD0-A9E1-230FC4EFFF39}">
      <dgm:prSet/>
      <dgm:spPr/>
      <dgm:t>
        <a:bodyPr/>
        <a:lstStyle/>
        <a:p>
          <a:pPr algn="ctr"/>
          <a:endParaRPr lang="nl-NL" sz="2400"/>
        </a:p>
      </dgm:t>
    </dgm:pt>
    <dgm:pt modelId="{90522398-6027-4AA7-A671-425522FDE2C8}">
      <dgm:prSet custT="1"/>
      <dgm:spPr/>
      <dgm:t>
        <a:bodyPr/>
        <a:lstStyle/>
        <a:p>
          <a:pPr algn="ctr" rtl="0"/>
          <a:r>
            <a:rPr lang="nl-NL" sz="2400" dirty="0" smtClean="0"/>
            <a:t>Glad ER: geen ribosomen</a:t>
          </a:r>
          <a:endParaRPr lang="nl-NL" sz="2400" dirty="0"/>
        </a:p>
      </dgm:t>
    </dgm:pt>
    <dgm:pt modelId="{24D004CB-7F57-4005-8E70-11D65F02D7F5}" type="parTrans" cxnId="{ED21890C-C43E-4DDD-9DFF-0069653A2268}">
      <dgm:prSet/>
      <dgm:spPr/>
      <dgm:t>
        <a:bodyPr/>
        <a:lstStyle/>
        <a:p>
          <a:pPr algn="ctr"/>
          <a:endParaRPr lang="nl-NL" sz="2400"/>
        </a:p>
      </dgm:t>
    </dgm:pt>
    <dgm:pt modelId="{320A3F78-03A8-48DD-B282-018D19404BB0}" type="sibTrans" cxnId="{ED21890C-C43E-4DDD-9DFF-0069653A2268}">
      <dgm:prSet/>
      <dgm:spPr/>
      <dgm:t>
        <a:bodyPr/>
        <a:lstStyle/>
        <a:p>
          <a:pPr algn="ctr"/>
          <a:endParaRPr lang="nl-NL" sz="2400"/>
        </a:p>
      </dgm:t>
    </dgm:pt>
    <dgm:pt modelId="{FF449407-D2AF-4C40-8587-C89C8645A478}">
      <dgm:prSet custT="1"/>
      <dgm:spPr/>
      <dgm:t>
        <a:bodyPr/>
        <a:lstStyle/>
        <a:p>
          <a:pPr algn="ctr" rtl="0"/>
          <a:r>
            <a:rPr lang="nl-NL" sz="2400" dirty="0" smtClean="0"/>
            <a:t>Ribosomen bestaan uit eiwitten met stukje erfelijk RNA </a:t>
          </a:r>
          <a:r>
            <a:rPr lang="nl-NL" sz="2400" dirty="0" smtClean="0">
              <a:sym typeface="Wingdings"/>
            </a:rPr>
            <a:t></a:t>
          </a:r>
          <a:r>
            <a:rPr lang="nl-NL" sz="2400" dirty="0" smtClean="0"/>
            <a:t> r-RNA</a:t>
          </a:r>
          <a:endParaRPr lang="nl-NL" sz="2400" dirty="0"/>
        </a:p>
      </dgm:t>
    </dgm:pt>
    <dgm:pt modelId="{5AC96AF4-8A78-4AE6-BE00-0394C4EA5D1F}" type="parTrans" cxnId="{B23A63DD-CA14-4D31-B607-15048F7FDCEC}">
      <dgm:prSet/>
      <dgm:spPr/>
      <dgm:t>
        <a:bodyPr/>
        <a:lstStyle/>
        <a:p>
          <a:pPr algn="ctr"/>
          <a:endParaRPr lang="nl-NL" sz="2400"/>
        </a:p>
      </dgm:t>
    </dgm:pt>
    <dgm:pt modelId="{956E8B31-5EE3-43EA-AA92-AC971BE28DCB}" type="sibTrans" cxnId="{B23A63DD-CA14-4D31-B607-15048F7FDCEC}">
      <dgm:prSet/>
      <dgm:spPr/>
      <dgm:t>
        <a:bodyPr/>
        <a:lstStyle/>
        <a:p>
          <a:pPr algn="ctr"/>
          <a:endParaRPr lang="nl-NL" sz="2400"/>
        </a:p>
      </dgm:t>
    </dgm:pt>
    <dgm:pt modelId="{0EAF8170-E640-4250-9FC6-61A74EDFBF82}" type="pres">
      <dgm:prSet presAssocID="{5CDF73B8-3BA2-47F1-976E-3F91818D2A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F7A24B1-76B3-42C9-896E-AF72C8DD940F}" type="pres">
      <dgm:prSet presAssocID="{09AFD893-8C3C-4D65-A70C-09E983D1931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E7F18D2-C4AD-4B62-A80E-121409F1D259}" type="pres">
      <dgm:prSet presAssocID="{CFCDA479-C62B-4F72-B35F-8A41974E8A75}" presName="spacer" presStyleCnt="0"/>
      <dgm:spPr/>
    </dgm:pt>
    <dgm:pt modelId="{853B1A14-79D9-4866-AD71-76720C16E58B}" type="pres">
      <dgm:prSet presAssocID="{ECC3E389-DDC6-47DF-B536-43B74244CA0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68B2D75-57EB-4F68-AA37-B2683E6CC80F}" type="pres">
      <dgm:prSet presAssocID="{A592947A-EDC6-43DA-B0C1-BDB138CA3D25}" presName="spacer" presStyleCnt="0"/>
      <dgm:spPr/>
    </dgm:pt>
    <dgm:pt modelId="{CB59EA6A-2735-435C-9A3C-7F9CDB57784D}" type="pres">
      <dgm:prSet presAssocID="{22FD30B8-AD6A-4C45-9C15-32ED612328D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98D4328-5E84-4106-8A2A-8DC701B2FA5B}" type="pres">
      <dgm:prSet presAssocID="{1BA290A0-2D6D-4A12-9A9D-B0C7B62F4024}" presName="spacer" presStyleCnt="0"/>
      <dgm:spPr/>
    </dgm:pt>
    <dgm:pt modelId="{2AAC6470-DA8F-42F5-A951-1FDAB5456B3B}" type="pres">
      <dgm:prSet presAssocID="{90522398-6027-4AA7-A671-425522FDE2C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282351A-BCD8-4FF0-8BAF-A94149E65598}" type="pres">
      <dgm:prSet presAssocID="{320A3F78-03A8-48DD-B282-018D19404BB0}" presName="spacer" presStyleCnt="0"/>
      <dgm:spPr/>
    </dgm:pt>
    <dgm:pt modelId="{1A7E374D-05E0-4757-994A-766733C5D4B2}" type="pres">
      <dgm:prSet presAssocID="{FF449407-D2AF-4C40-8587-C89C8645A47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6DE0EFE-96EA-4107-AD5A-CB93C90E9403}" type="presOf" srcId="{09AFD893-8C3C-4D65-A70C-09E983D19319}" destId="{1F7A24B1-76B3-42C9-896E-AF72C8DD940F}" srcOrd="0" destOrd="0" presId="urn:microsoft.com/office/officeart/2005/8/layout/vList2"/>
    <dgm:cxn modelId="{B2952CF8-3908-4C9D-B13D-86D435CF9C60}" srcId="{5CDF73B8-3BA2-47F1-976E-3F91818D2A31}" destId="{ECC3E389-DDC6-47DF-B536-43B74244CA0B}" srcOrd="1" destOrd="0" parTransId="{D8D387E3-6142-4C24-ABE8-005FFD9BEABB}" sibTransId="{A592947A-EDC6-43DA-B0C1-BDB138CA3D25}"/>
    <dgm:cxn modelId="{B68BFE2F-BB5F-45EE-AEA0-5B533B1F29E3}" srcId="{5CDF73B8-3BA2-47F1-976E-3F91818D2A31}" destId="{09AFD893-8C3C-4D65-A70C-09E983D19319}" srcOrd="0" destOrd="0" parTransId="{2A02B703-CDF4-4280-B050-9624857DDE84}" sibTransId="{CFCDA479-C62B-4F72-B35F-8A41974E8A75}"/>
    <dgm:cxn modelId="{B23A63DD-CA14-4D31-B607-15048F7FDCEC}" srcId="{5CDF73B8-3BA2-47F1-976E-3F91818D2A31}" destId="{FF449407-D2AF-4C40-8587-C89C8645A478}" srcOrd="4" destOrd="0" parTransId="{5AC96AF4-8A78-4AE6-BE00-0394C4EA5D1F}" sibTransId="{956E8B31-5EE3-43EA-AA92-AC971BE28DCB}"/>
    <dgm:cxn modelId="{D07172B2-2175-4204-A44D-F5C083C47000}" type="presOf" srcId="{FF449407-D2AF-4C40-8587-C89C8645A478}" destId="{1A7E374D-05E0-4757-994A-766733C5D4B2}" srcOrd="0" destOrd="0" presId="urn:microsoft.com/office/officeart/2005/8/layout/vList2"/>
    <dgm:cxn modelId="{ED21890C-C43E-4DDD-9DFF-0069653A2268}" srcId="{5CDF73B8-3BA2-47F1-976E-3F91818D2A31}" destId="{90522398-6027-4AA7-A671-425522FDE2C8}" srcOrd="3" destOrd="0" parTransId="{24D004CB-7F57-4005-8E70-11D65F02D7F5}" sibTransId="{320A3F78-03A8-48DD-B282-018D19404BB0}"/>
    <dgm:cxn modelId="{CA8E98B5-8AC3-44E1-AE07-2941AB58B7C6}" type="presOf" srcId="{90522398-6027-4AA7-A671-425522FDE2C8}" destId="{2AAC6470-DA8F-42F5-A951-1FDAB5456B3B}" srcOrd="0" destOrd="0" presId="urn:microsoft.com/office/officeart/2005/8/layout/vList2"/>
    <dgm:cxn modelId="{8CDD9B46-50A8-4BD0-A9E1-230FC4EFFF39}" srcId="{5CDF73B8-3BA2-47F1-976E-3F91818D2A31}" destId="{22FD30B8-AD6A-4C45-9C15-32ED612328DC}" srcOrd="2" destOrd="0" parTransId="{35C8D460-18F5-481D-84EA-1C624D6A0282}" sibTransId="{1BA290A0-2D6D-4A12-9A9D-B0C7B62F4024}"/>
    <dgm:cxn modelId="{B7CAA692-6A62-4695-BF1B-504AEB28B472}" type="presOf" srcId="{22FD30B8-AD6A-4C45-9C15-32ED612328DC}" destId="{CB59EA6A-2735-435C-9A3C-7F9CDB57784D}" srcOrd="0" destOrd="0" presId="urn:microsoft.com/office/officeart/2005/8/layout/vList2"/>
    <dgm:cxn modelId="{B4654996-6D14-40BB-8276-4657DE1D21AE}" type="presOf" srcId="{ECC3E389-DDC6-47DF-B536-43B74244CA0B}" destId="{853B1A14-79D9-4866-AD71-76720C16E58B}" srcOrd="0" destOrd="0" presId="urn:microsoft.com/office/officeart/2005/8/layout/vList2"/>
    <dgm:cxn modelId="{64D32BD6-25C6-4C5C-B708-E9BC6368BA9E}" type="presOf" srcId="{5CDF73B8-3BA2-47F1-976E-3F91818D2A31}" destId="{0EAF8170-E640-4250-9FC6-61A74EDFBF82}" srcOrd="0" destOrd="0" presId="urn:microsoft.com/office/officeart/2005/8/layout/vList2"/>
    <dgm:cxn modelId="{052AC484-BF7F-4C3E-A441-D88E55083984}" type="presParOf" srcId="{0EAF8170-E640-4250-9FC6-61A74EDFBF82}" destId="{1F7A24B1-76B3-42C9-896E-AF72C8DD940F}" srcOrd="0" destOrd="0" presId="urn:microsoft.com/office/officeart/2005/8/layout/vList2"/>
    <dgm:cxn modelId="{9F3BDBCA-7F48-4800-892F-FD2C11B2B91F}" type="presParOf" srcId="{0EAF8170-E640-4250-9FC6-61A74EDFBF82}" destId="{DE7F18D2-C4AD-4B62-A80E-121409F1D259}" srcOrd="1" destOrd="0" presId="urn:microsoft.com/office/officeart/2005/8/layout/vList2"/>
    <dgm:cxn modelId="{4B15B6DA-EB65-4D63-84C2-4A6F7E755A4F}" type="presParOf" srcId="{0EAF8170-E640-4250-9FC6-61A74EDFBF82}" destId="{853B1A14-79D9-4866-AD71-76720C16E58B}" srcOrd="2" destOrd="0" presId="urn:microsoft.com/office/officeart/2005/8/layout/vList2"/>
    <dgm:cxn modelId="{71739B92-31A6-4BB8-81FF-8C0B85024B0C}" type="presParOf" srcId="{0EAF8170-E640-4250-9FC6-61A74EDFBF82}" destId="{768B2D75-57EB-4F68-AA37-B2683E6CC80F}" srcOrd="3" destOrd="0" presId="urn:microsoft.com/office/officeart/2005/8/layout/vList2"/>
    <dgm:cxn modelId="{FD23EAAD-6AB8-401C-A3C1-8C8B47652BAF}" type="presParOf" srcId="{0EAF8170-E640-4250-9FC6-61A74EDFBF82}" destId="{CB59EA6A-2735-435C-9A3C-7F9CDB57784D}" srcOrd="4" destOrd="0" presId="urn:microsoft.com/office/officeart/2005/8/layout/vList2"/>
    <dgm:cxn modelId="{EF9A3864-6602-4CD8-940B-407953A33965}" type="presParOf" srcId="{0EAF8170-E640-4250-9FC6-61A74EDFBF82}" destId="{F98D4328-5E84-4106-8A2A-8DC701B2FA5B}" srcOrd="5" destOrd="0" presId="urn:microsoft.com/office/officeart/2005/8/layout/vList2"/>
    <dgm:cxn modelId="{DEDB5595-54C6-4077-B7B0-61203E15748C}" type="presParOf" srcId="{0EAF8170-E640-4250-9FC6-61A74EDFBF82}" destId="{2AAC6470-DA8F-42F5-A951-1FDAB5456B3B}" srcOrd="6" destOrd="0" presId="urn:microsoft.com/office/officeart/2005/8/layout/vList2"/>
    <dgm:cxn modelId="{09F484A0-CF3B-4116-81B7-B0D0C71B8B29}" type="presParOf" srcId="{0EAF8170-E640-4250-9FC6-61A74EDFBF82}" destId="{C282351A-BCD8-4FF0-8BAF-A94149E65598}" srcOrd="7" destOrd="0" presId="urn:microsoft.com/office/officeart/2005/8/layout/vList2"/>
    <dgm:cxn modelId="{039087F1-8328-43F3-A832-F65A7CEE1FD8}" type="presParOf" srcId="{0EAF8170-E640-4250-9FC6-61A74EDFBF82}" destId="{1A7E374D-05E0-4757-994A-766733C5D4B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DC3C157-CD7C-4F8C-8A3A-09B1DA05BA17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2AB89FA6-4AB2-44C5-BEB3-5E1AEC3AD4D4}">
      <dgm:prSet/>
      <dgm:spPr/>
      <dgm:t>
        <a:bodyPr/>
        <a:lstStyle/>
        <a:p>
          <a:pPr rtl="0"/>
          <a:r>
            <a:rPr lang="nl-NL" smtClean="0"/>
            <a:t>Ribosomen </a:t>
          </a:r>
          <a:r>
            <a:rPr lang="nl-NL" smtClean="0">
              <a:sym typeface="Wingdings"/>
            </a:rPr>
            <a:t></a:t>
          </a:r>
          <a:r>
            <a:rPr lang="nl-NL" smtClean="0"/>
            <a:t> synthese van eiwitten</a:t>
          </a:r>
          <a:endParaRPr lang="nl-NL"/>
        </a:p>
      </dgm:t>
    </dgm:pt>
    <dgm:pt modelId="{AF368370-C7B1-4F6A-AE0F-BE9CED85033D}" type="parTrans" cxnId="{E6FF2773-8521-4467-8779-1545391C369D}">
      <dgm:prSet/>
      <dgm:spPr/>
      <dgm:t>
        <a:bodyPr/>
        <a:lstStyle/>
        <a:p>
          <a:endParaRPr lang="nl-NL"/>
        </a:p>
      </dgm:t>
    </dgm:pt>
    <dgm:pt modelId="{72BB6026-3AB0-4FBF-8967-25D0000682A7}" type="sibTrans" cxnId="{E6FF2773-8521-4467-8779-1545391C369D}">
      <dgm:prSet/>
      <dgm:spPr/>
      <dgm:t>
        <a:bodyPr/>
        <a:lstStyle/>
        <a:p>
          <a:endParaRPr lang="nl-NL"/>
        </a:p>
      </dgm:t>
    </dgm:pt>
    <dgm:pt modelId="{1E52D2AC-AF91-490F-A667-5A3C4F90678F}" type="pres">
      <dgm:prSet presAssocID="{2DC3C157-CD7C-4F8C-8A3A-09B1DA05BA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CB1D665-ECFF-46AC-9A3B-77EC1B04A7BB}" type="pres">
      <dgm:prSet presAssocID="{2AB89FA6-4AB2-44C5-BEB3-5E1AEC3AD4D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52C7B6D-B3BC-46CF-8730-05F40816E0B2}" type="presOf" srcId="{2DC3C157-CD7C-4F8C-8A3A-09B1DA05BA17}" destId="{1E52D2AC-AF91-490F-A667-5A3C4F90678F}" srcOrd="0" destOrd="0" presId="urn:microsoft.com/office/officeart/2005/8/layout/vList2"/>
    <dgm:cxn modelId="{E6FF2773-8521-4467-8779-1545391C369D}" srcId="{2DC3C157-CD7C-4F8C-8A3A-09B1DA05BA17}" destId="{2AB89FA6-4AB2-44C5-BEB3-5E1AEC3AD4D4}" srcOrd="0" destOrd="0" parTransId="{AF368370-C7B1-4F6A-AE0F-BE9CED85033D}" sibTransId="{72BB6026-3AB0-4FBF-8967-25D0000682A7}"/>
    <dgm:cxn modelId="{8802D15D-3346-43BF-BDB6-765E5D5A408B}" type="presOf" srcId="{2AB89FA6-4AB2-44C5-BEB3-5E1AEC3AD4D4}" destId="{FCB1D665-ECFF-46AC-9A3B-77EC1B04A7BB}" srcOrd="0" destOrd="0" presId="urn:microsoft.com/office/officeart/2005/8/layout/vList2"/>
    <dgm:cxn modelId="{FCE0E096-8EF2-4257-8DB4-C3EADAE2C961}" type="presParOf" srcId="{1E52D2AC-AF91-490F-A667-5A3C4F90678F}" destId="{FCB1D665-ECFF-46AC-9A3B-77EC1B04A7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7F567E-7A00-43AD-B040-ABE58EB45DDC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8D0381B7-D2FD-4AE5-AB58-A41B637684FB}">
      <dgm:prSet/>
      <dgm:spPr/>
      <dgm:t>
        <a:bodyPr/>
        <a:lstStyle/>
        <a:p>
          <a:pPr rtl="0"/>
          <a:r>
            <a:rPr lang="nl-NL" dirty="0" smtClean="0"/>
            <a:t>Submicroscopische bouw van de cel</a:t>
          </a:r>
          <a:endParaRPr lang="nl-NL" dirty="0"/>
        </a:p>
      </dgm:t>
    </dgm:pt>
    <dgm:pt modelId="{898E5F91-AAB3-445F-AA54-663D7F8691AD}" type="parTrans" cxnId="{C523E2FD-F7B4-45E0-997C-09A43803FBB1}">
      <dgm:prSet/>
      <dgm:spPr/>
      <dgm:t>
        <a:bodyPr/>
        <a:lstStyle/>
        <a:p>
          <a:endParaRPr lang="nl-NL"/>
        </a:p>
      </dgm:t>
    </dgm:pt>
    <dgm:pt modelId="{A924C7A4-3200-4F25-9D85-3B7BE3663D23}" type="sibTrans" cxnId="{C523E2FD-F7B4-45E0-997C-09A43803FBB1}">
      <dgm:prSet/>
      <dgm:spPr/>
      <dgm:t>
        <a:bodyPr/>
        <a:lstStyle/>
        <a:p>
          <a:endParaRPr lang="nl-NL"/>
        </a:p>
      </dgm:t>
    </dgm:pt>
    <dgm:pt modelId="{21E77F64-CA31-43CF-8584-A4A5CF1855F6}" type="pres">
      <dgm:prSet presAssocID="{457F567E-7A00-43AD-B040-ABE58EB45D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FD5513C-2FB1-4C84-B793-3C356A975EE1}" type="pres">
      <dgm:prSet presAssocID="{8D0381B7-D2FD-4AE5-AB58-A41B637684F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523E2FD-F7B4-45E0-997C-09A43803FBB1}" srcId="{457F567E-7A00-43AD-B040-ABE58EB45DDC}" destId="{8D0381B7-D2FD-4AE5-AB58-A41B637684FB}" srcOrd="0" destOrd="0" parTransId="{898E5F91-AAB3-445F-AA54-663D7F8691AD}" sibTransId="{A924C7A4-3200-4F25-9D85-3B7BE3663D23}"/>
    <dgm:cxn modelId="{48A344FA-9C5A-408C-90F4-E918FC295421}" type="presOf" srcId="{8D0381B7-D2FD-4AE5-AB58-A41B637684FB}" destId="{AFD5513C-2FB1-4C84-B793-3C356A975EE1}" srcOrd="0" destOrd="0" presId="urn:microsoft.com/office/officeart/2005/8/layout/vList2"/>
    <dgm:cxn modelId="{0BD6A5AD-245A-409A-B902-9A690ADACBCC}" type="presOf" srcId="{457F567E-7A00-43AD-B040-ABE58EB45DDC}" destId="{21E77F64-CA31-43CF-8584-A4A5CF1855F6}" srcOrd="0" destOrd="0" presId="urn:microsoft.com/office/officeart/2005/8/layout/vList2"/>
    <dgm:cxn modelId="{E17496AA-FACE-4EB1-BC2C-BEBAD9A329D7}" type="presParOf" srcId="{21E77F64-CA31-43CF-8584-A4A5CF1855F6}" destId="{AFD5513C-2FB1-4C84-B793-3C356A975E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10C96CB-1671-4419-863F-72C95DE847F8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C7939910-44AD-40F5-8832-1970126DD6B2}">
      <dgm:prSet/>
      <dgm:spPr/>
      <dgm:t>
        <a:bodyPr/>
        <a:lstStyle/>
        <a:p>
          <a:pPr rtl="0"/>
          <a:r>
            <a:rPr lang="nl-NL" smtClean="0"/>
            <a:t>Informatie DNA gekopieerd naar m-RNA</a:t>
          </a:r>
          <a:endParaRPr lang="nl-NL"/>
        </a:p>
      </dgm:t>
    </dgm:pt>
    <dgm:pt modelId="{59FAFE80-D3E9-42B2-A3BB-A97669B61326}" type="parTrans" cxnId="{7BA5763B-8C45-400D-A47B-5198D3889DB1}">
      <dgm:prSet/>
      <dgm:spPr/>
      <dgm:t>
        <a:bodyPr/>
        <a:lstStyle/>
        <a:p>
          <a:endParaRPr lang="nl-NL"/>
        </a:p>
      </dgm:t>
    </dgm:pt>
    <dgm:pt modelId="{6B6C1E22-B998-49F9-BBC0-CE9DA905C3A6}" type="sibTrans" cxnId="{7BA5763B-8C45-400D-A47B-5198D3889DB1}">
      <dgm:prSet/>
      <dgm:spPr/>
      <dgm:t>
        <a:bodyPr/>
        <a:lstStyle/>
        <a:p>
          <a:endParaRPr lang="nl-NL"/>
        </a:p>
      </dgm:t>
    </dgm:pt>
    <dgm:pt modelId="{58ADDDDE-A312-4060-986B-83964BA08302}">
      <dgm:prSet/>
      <dgm:spPr/>
      <dgm:t>
        <a:bodyPr/>
        <a:lstStyle/>
        <a:p>
          <a:pPr rtl="0"/>
          <a:r>
            <a:rPr lang="nl-NL" smtClean="0"/>
            <a:t>m-RNA </a:t>
          </a:r>
          <a:r>
            <a:rPr lang="nl-NL" smtClean="0">
              <a:sym typeface="Wingdings"/>
            </a:rPr>
            <a:t></a:t>
          </a:r>
          <a:r>
            <a:rPr lang="nl-NL" smtClean="0"/>
            <a:t> messenger RNA</a:t>
          </a:r>
          <a:endParaRPr lang="nl-NL"/>
        </a:p>
      </dgm:t>
    </dgm:pt>
    <dgm:pt modelId="{E6C8712C-F715-4A6D-BCB1-794079EAD6E5}" type="parTrans" cxnId="{BA570E93-ABAF-4267-8E00-F03A999D4904}">
      <dgm:prSet/>
      <dgm:spPr/>
      <dgm:t>
        <a:bodyPr/>
        <a:lstStyle/>
        <a:p>
          <a:endParaRPr lang="nl-NL"/>
        </a:p>
      </dgm:t>
    </dgm:pt>
    <dgm:pt modelId="{1F719D24-778B-45F2-92D2-52A456133EB7}" type="sibTrans" cxnId="{BA570E93-ABAF-4267-8E00-F03A999D4904}">
      <dgm:prSet/>
      <dgm:spPr/>
      <dgm:t>
        <a:bodyPr/>
        <a:lstStyle/>
        <a:p>
          <a:endParaRPr lang="nl-NL"/>
        </a:p>
      </dgm:t>
    </dgm:pt>
    <dgm:pt modelId="{B42B2FFC-E1FA-491D-BBB7-E36E87B414C7}">
      <dgm:prSet/>
      <dgm:spPr/>
      <dgm:t>
        <a:bodyPr/>
        <a:lstStyle/>
        <a:p>
          <a:pPr rtl="0"/>
          <a:r>
            <a:rPr lang="nl-NL" dirty="0" smtClean="0"/>
            <a:t>m-RNA brengt informatie naar ribosoom</a:t>
          </a:r>
          <a:endParaRPr lang="nl-NL" dirty="0"/>
        </a:p>
      </dgm:t>
    </dgm:pt>
    <dgm:pt modelId="{07793C92-113D-49F4-AB5E-87F4ADD6A0CE}" type="parTrans" cxnId="{DC26DF06-300F-4C4B-BCF3-1721F1962DD9}">
      <dgm:prSet/>
      <dgm:spPr/>
      <dgm:t>
        <a:bodyPr/>
        <a:lstStyle/>
        <a:p>
          <a:endParaRPr lang="nl-NL"/>
        </a:p>
      </dgm:t>
    </dgm:pt>
    <dgm:pt modelId="{70BD2E71-D344-4966-830E-0BFBAFEE086C}" type="sibTrans" cxnId="{DC26DF06-300F-4C4B-BCF3-1721F1962DD9}">
      <dgm:prSet/>
      <dgm:spPr/>
      <dgm:t>
        <a:bodyPr/>
        <a:lstStyle/>
        <a:p>
          <a:endParaRPr lang="nl-NL"/>
        </a:p>
      </dgm:t>
    </dgm:pt>
    <dgm:pt modelId="{FC0717AF-FC2A-4DFA-A029-AB4E73B6A1AC}">
      <dgm:prSet/>
      <dgm:spPr/>
      <dgm:t>
        <a:bodyPr/>
        <a:lstStyle/>
        <a:p>
          <a:pPr rtl="0"/>
          <a:r>
            <a:rPr lang="nl-NL" smtClean="0"/>
            <a:t>Ribosoom vertaalt informatie naar eiwit</a:t>
          </a:r>
          <a:endParaRPr lang="nl-NL"/>
        </a:p>
      </dgm:t>
    </dgm:pt>
    <dgm:pt modelId="{C933A342-BDEC-4A12-A417-85917DF92015}" type="parTrans" cxnId="{DAE03B19-7B31-4A22-8E7D-14FC9C6B50E9}">
      <dgm:prSet/>
      <dgm:spPr/>
      <dgm:t>
        <a:bodyPr/>
        <a:lstStyle/>
        <a:p>
          <a:endParaRPr lang="nl-NL"/>
        </a:p>
      </dgm:t>
    </dgm:pt>
    <dgm:pt modelId="{2DCF9304-38DB-4B52-99D3-C481AC2F07CA}" type="sibTrans" cxnId="{DAE03B19-7B31-4A22-8E7D-14FC9C6B50E9}">
      <dgm:prSet/>
      <dgm:spPr/>
      <dgm:t>
        <a:bodyPr/>
        <a:lstStyle/>
        <a:p>
          <a:endParaRPr lang="nl-NL"/>
        </a:p>
      </dgm:t>
    </dgm:pt>
    <dgm:pt modelId="{AA254B25-A7F2-4945-AAD9-2B371874EF26}">
      <dgm:prSet/>
      <dgm:spPr/>
      <dgm:t>
        <a:bodyPr/>
        <a:lstStyle/>
        <a:p>
          <a:pPr rtl="0"/>
          <a:r>
            <a:rPr lang="nl-NL" smtClean="0"/>
            <a:t>Ribosoom synthetiseert het eiwit</a:t>
          </a:r>
          <a:endParaRPr lang="nl-NL"/>
        </a:p>
      </dgm:t>
    </dgm:pt>
    <dgm:pt modelId="{0E8067A0-6D1D-460B-B376-177259558584}" type="parTrans" cxnId="{6552DE85-7CE9-4BCD-B1D7-C08CEE06330F}">
      <dgm:prSet/>
      <dgm:spPr/>
      <dgm:t>
        <a:bodyPr/>
        <a:lstStyle/>
        <a:p>
          <a:endParaRPr lang="nl-NL"/>
        </a:p>
      </dgm:t>
    </dgm:pt>
    <dgm:pt modelId="{D24416A4-2138-421E-B061-162143CAED72}" type="sibTrans" cxnId="{6552DE85-7CE9-4BCD-B1D7-C08CEE06330F}">
      <dgm:prSet/>
      <dgm:spPr/>
      <dgm:t>
        <a:bodyPr/>
        <a:lstStyle/>
        <a:p>
          <a:endParaRPr lang="nl-NL"/>
        </a:p>
      </dgm:t>
    </dgm:pt>
    <dgm:pt modelId="{60A51D35-20AE-426E-8F60-FBB29F6B16FD}" type="pres">
      <dgm:prSet presAssocID="{510C96CB-1671-4419-863F-72C95DE847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65C15F1-4198-4776-BDCA-C6CC78056BC2}" type="pres">
      <dgm:prSet presAssocID="{C7939910-44AD-40F5-8832-1970126DD6B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77DBCF6-4DBF-4510-A720-31BC952107AD}" type="pres">
      <dgm:prSet presAssocID="{6B6C1E22-B998-49F9-BBC0-CE9DA905C3A6}" presName="spacer" presStyleCnt="0"/>
      <dgm:spPr/>
    </dgm:pt>
    <dgm:pt modelId="{00EBDA79-9C37-4042-A624-2298FED2FE99}" type="pres">
      <dgm:prSet presAssocID="{58ADDDDE-A312-4060-986B-83964BA0830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A8061AC-9DD2-4563-B050-4E1483DF237D}" type="pres">
      <dgm:prSet presAssocID="{1F719D24-778B-45F2-92D2-52A456133EB7}" presName="spacer" presStyleCnt="0"/>
      <dgm:spPr/>
    </dgm:pt>
    <dgm:pt modelId="{C8D27BA1-D590-429A-B914-642060539B56}" type="pres">
      <dgm:prSet presAssocID="{B42B2FFC-E1FA-491D-BBB7-E36E87B414C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05F8EED-24D5-4CFE-92F6-7195C2D7E461}" type="pres">
      <dgm:prSet presAssocID="{70BD2E71-D344-4966-830E-0BFBAFEE086C}" presName="spacer" presStyleCnt="0"/>
      <dgm:spPr/>
    </dgm:pt>
    <dgm:pt modelId="{49F8FBFD-2245-4493-B2C9-B0101F583A85}" type="pres">
      <dgm:prSet presAssocID="{FC0717AF-FC2A-4DFA-A029-AB4E73B6A1A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038B278-7134-4B33-8465-A24636DEAABD}" type="pres">
      <dgm:prSet presAssocID="{2DCF9304-38DB-4B52-99D3-C481AC2F07CA}" presName="spacer" presStyleCnt="0"/>
      <dgm:spPr/>
    </dgm:pt>
    <dgm:pt modelId="{A3B899AB-5C1A-43EE-8A3C-D1082DC0B916}" type="pres">
      <dgm:prSet presAssocID="{AA254B25-A7F2-4945-AAD9-2B371874EF2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89E5A69-04D1-41FB-8839-428FCECE1968}" type="presOf" srcId="{58ADDDDE-A312-4060-986B-83964BA08302}" destId="{00EBDA79-9C37-4042-A624-2298FED2FE99}" srcOrd="0" destOrd="0" presId="urn:microsoft.com/office/officeart/2005/8/layout/vList2"/>
    <dgm:cxn modelId="{DAE03B19-7B31-4A22-8E7D-14FC9C6B50E9}" srcId="{510C96CB-1671-4419-863F-72C95DE847F8}" destId="{FC0717AF-FC2A-4DFA-A029-AB4E73B6A1AC}" srcOrd="3" destOrd="0" parTransId="{C933A342-BDEC-4A12-A417-85917DF92015}" sibTransId="{2DCF9304-38DB-4B52-99D3-C481AC2F07CA}"/>
    <dgm:cxn modelId="{B9541F2D-E27D-42D0-AF50-92E5948804AE}" type="presOf" srcId="{FC0717AF-FC2A-4DFA-A029-AB4E73B6A1AC}" destId="{49F8FBFD-2245-4493-B2C9-B0101F583A85}" srcOrd="0" destOrd="0" presId="urn:microsoft.com/office/officeart/2005/8/layout/vList2"/>
    <dgm:cxn modelId="{DC26DF06-300F-4C4B-BCF3-1721F1962DD9}" srcId="{510C96CB-1671-4419-863F-72C95DE847F8}" destId="{B42B2FFC-E1FA-491D-BBB7-E36E87B414C7}" srcOrd="2" destOrd="0" parTransId="{07793C92-113D-49F4-AB5E-87F4ADD6A0CE}" sibTransId="{70BD2E71-D344-4966-830E-0BFBAFEE086C}"/>
    <dgm:cxn modelId="{D4C31B50-0359-41E5-B4B8-20ACA23E4C50}" type="presOf" srcId="{B42B2FFC-E1FA-491D-BBB7-E36E87B414C7}" destId="{C8D27BA1-D590-429A-B914-642060539B56}" srcOrd="0" destOrd="0" presId="urn:microsoft.com/office/officeart/2005/8/layout/vList2"/>
    <dgm:cxn modelId="{A6517114-479D-4419-A392-16649E4D51D9}" type="presOf" srcId="{C7939910-44AD-40F5-8832-1970126DD6B2}" destId="{165C15F1-4198-4776-BDCA-C6CC78056BC2}" srcOrd="0" destOrd="0" presId="urn:microsoft.com/office/officeart/2005/8/layout/vList2"/>
    <dgm:cxn modelId="{6552DE85-7CE9-4BCD-B1D7-C08CEE06330F}" srcId="{510C96CB-1671-4419-863F-72C95DE847F8}" destId="{AA254B25-A7F2-4945-AAD9-2B371874EF26}" srcOrd="4" destOrd="0" parTransId="{0E8067A0-6D1D-460B-B376-177259558584}" sibTransId="{D24416A4-2138-421E-B061-162143CAED72}"/>
    <dgm:cxn modelId="{AD2C93C5-559D-4121-8136-ABDC45E4BA24}" type="presOf" srcId="{AA254B25-A7F2-4945-AAD9-2B371874EF26}" destId="{A3B899AB-5C1A-43EE-8A3C-D1082DC0B916}" srcOrd="0" destOrd="0" presId="urn:microsoft.com/office/officeart/2005/8/layout/vList2"/>
    <dgm:cxn modelId="{7BA5763B-8C45-400D-A47B-5198D3889DB1}" srcId="{510C96CB-1671-4419-863F-72C95DE847F8}" destId="{C7939910-44AD-40F5-8832-1970126DD6B2}" srcOrd="0" destOrd="0" parTransId="{59FAFE80-D3E9-42B2-A3BB-A97669B61326}" sibTransId="{6B6C1E22-B998-49F9-BBC0-CE9DA905C3A6}"/>
    <dgm:cxn modelId="{D96DED3B-A93A-4723-8B53-09F843872A1C}" type="presOf" srcId="{510C96CB-1671-4419-863F-72C95DE847F8}" destId="{60A51D35-20AE-426E-8F60-FBB29F6B16FD}" srcOrd="0" destOrd="0" presId="urn:microsoft.com/office/officeart/2005/8/layout/vList2"/>
    <dgm:cxn modelId="{BA570E93-ABAF-4267-8E00-F03A999D4904}" srcId="{510C96CB-1671-4419-863F-72C95DE847F8}" destId="{58ADDDDE-A312-4060-986B-83964BA08302}" srcOrd="1" destOrd="0" parTransId="{E6C8712C-F715-4A6D-BCB1-794079EAD6E5}" sibTransId="{1F719D24-778B-45F2-92D2-52A456133EB7}"/>
    <dgm:cxn modelId="{C4D3C10F-5AF6-4916-A14A-51DCF65B8D7B}" type="presParOf" srcId="{60A51D35-20AE-426E-8F60-FBB29F6B16FD}" destId="{165C15F1-4198-4776-BDCA-C6CC78056BC2}" srcOrd="0" destOrd="0" presId="urn:microsoft.com/office/officeart/2005/8/layout/vList2"/>
    <dgm:cxn modelId="{BAD7F285-E3AE-4E2A-8F81-DBCAEB509735}" type="presParOf" srcId="{60A51D35-20AE-426E-8F60-FBB29F6B16FD}" destId="{E77DBCF6-4DBF-4510-A720-31BC952107AD}" srcOrd="1" destOrd="0" presId="urn:microsoft.com/office/officeart/2005/8/layout/vList2"/>
    <dgm:cxn modelId="{6119C0F8-F6D4-4C28-A3FD-722B0E11AA96}" type="presParOf" srcId="{60A51D35-20AE-426E-8F60-FBB29F6B16FD}" destId="{00EBDA79-9C37-4042-A624-2298FED2FE99}" srcOrd="2" destOrd="0" presId="urn:microsoft.com/office/officeart/2005/8/layout/vList2"/>
    <dgm:cxn modelId="{C5B35FDE-6F2C-4F75-A8DF-76C9D5AF008B}" type="presParOf" srcId="{60A51D35-20AE-426E-8F60-FBB29F6B16FD}" destId="{4A8061AC-9DD2-4563-B050-4E1483DF237D}" srcOrd="3" destOrd="0" presId="urn:microsoft.com/office/officeart/2005/8/layout/vList2"/>
    <dgm:cxn modelId="{C7894E1F-4883-46D2-AC8A-D82C4FFAFC18}" type="presParOf" srcId="{60A51D35-20AE-426E-8F60-FBB29F6B16FD}" destId="{C8D27BA1-D590-429A-B914-642060539B56}" srcOrd="4" destOrd="0" presId="urn:microsoft.com/office/officeart/2005/8/layout/vList2"/>
    <dgm:cxn modelId="{E1322861-6F57-4C4C-BC4F-89664B5654DE}" type="presParOf" srcId="{60A51D35-20AE-426E-8F60-FBB29F6B16FD}" destId="{805F8EED-24D5-4CFE-92F6-7195C2D7E461}" srcOrd="5" destOrd="0" presId="urn:microsoft.com/office/officeart/2005/8/layout/vList2"/>
    <dgm:cxn modelId="{F9A8F236-FDFB-469C-B231-C22BA94E32C0}" type="presParOf" srcId="{60A51D35-20AE-426E-8F60-FBB29F6B16FD}" destId="{49F8FBFD-2245-4493-B2C9-B0101F583A85}" srcOrd="6" destOrd="0" presId="urn:microsoft.com/office/officeart/2005/8/layout/vList2"/>
    <dgm:cxn modelId="{403CF4D2-B7E6-4943-B784-5E22129572A2}" type="presParOf" srcId="{60A51D35-20AE-426E-8F60-FBB29F6B16FD}" destId="{C038B278-7134-4B33-8465-A24636DEAABD}" srcOrd="7" destOrd="0" presId="urn:microsoft.com/office/officeart/2005/8/layout/vList2"/>
    <dgm:cxn modelId="{0E741211-92FC-47A1-9245-EC0D967F0BA8}" type="presParOf" srcId="{60A51D35-20AE-426E-8F60-FBB29F6B16FD}" destId="{A3B899AB-5C1A-43EE-8A3C-D1082DC0B91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704CC28-8B7D-4CFE-85C0-5684D8071D84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6C624430-B9F7-4020-B9D0-57D13D7F2064}">
      <dgm:prSet/>
      <dgm:spPr/>
      <dgm:t>
        <a:bodyPr/>
        <a:lstStyle/>
        <a:p>
          <a:pPr rtl="0"/>
          <a:r>
            <a:rPr lang="nl-NL" dirty="0" smtClean="0"/>
            <a:t>Mitochondriën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energieleveranciers</a:t>
          </a:r>
          <a:endParaRPr lang="nl-NL" dirty="0"/>
        </a:p>
      </dgm:t>
    </dgm:pt>
    <dgm:pt modelId="{2A442673-869F-435C-A1FB-DC38F7507B75}" type="parTrans" cxnId="{7B9249AC-F0CE-485C-B500-A1B4ADD6CCF9}">
      <dgm:prSet/>
      <dgm:spPr/>
      <dgm:t>
        <a:bodyPr/>
        <a:lstStyle/>
        <a:p>
          <a:endParaRPr lang="nl-NL"/>
        </a:p>
      </dgm:t>
    </dgm:pt>
    <dgm:pt modelId="{158FA1B6-20DB-4957-8499-CE8061AA0883}" type="sibTrans" cxnId="{7B9249AC-F0CE-485C-B500-A1B4ADD6CCF9}">
      <dgm:prSet/>
      <dgm:spPr/>
      <dgm:t>
        <a:bodyPr/>
        <a:lstStyle/>
        <a:p>
          <a:endParaRPr lang="nl-NL"/>
        </a:p>
      </dgm:t>
    </dgm:pt>
    <dgm:pt modelId="{F0B226FF-3E98-46EB-96B0-FAE20E081796}" type="pres">
      <dgm:prSet presAssocID="{2704CC28-8B7D-4CFE-85C0-5684D8071D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C143238-1239-4590-BC41-13BAD788D72F}" type="pres">
      <dgm:prSet presAssocID="{6C624430-B9F7-4020-B9D0-57D13D7F206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F74BE29-4828-4C67-BC4A-C70C76B0FDC5}" type="presOf" srcId="{2704CC28-8B7D-4CFE-85C0-5684D8071D84}" destId="{F0B226FF-3E98-46EB-96B0-FAE20E081796}" srcOrd="0" destOrd="0" presId="urn:microsoft.com/office/officeart/2005/8/layout/vList2"/>
    <dgm:cxn modelId="{14C87A91-1CA2-4036-AD3D-224BC66B235C}" type="presOf" srcId="{6C624430-B9F7-4020-B9D0-57D13D7F2064}" destId="{AC143238-1239-4590-BC41-13BAD788D72F}" srcOrd="0" destOrd="0" presId="urn:microsoft.com/office/officeart/2005/8/layout/vList2"/>
    <dgm:cxn modelId="{7B9249AC-F0CE-485C-B500-A1B4ADD6CCF9}" srcId="{2704CC28-8B7D-4CFE-85C0-5684D8071D84}" destId="{6C624430-B9F7-4020-B9D0-57D13D7F2064}" srcOrd="0" destOrd="0" parTransId="{2A442673-869F-435C-A1FB-DC38F7507B75}" sibTransId="{158FA1B6-20DB-4957-8499-CE8061AA0883}"/>
    <dgm:cxn modelId="{211B302F-55A1-43FA-AAC9-9BDD24A11857}" type="presParOf" srcId="{F0B226FF-3E98-46EB-96B0-FAE20E081796}" destId="{AC143238-1239-4590-BC41-13BAD788D7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931B7B1-4620-4FB1-AC32-42DAC5930E71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79BF2CE0-7A0A-4C22-9A1B-6C8780FFFF60}">
      <dgm:prSet/>
      <dgm:spPr/>
      <dgm:t>
        <a:bodyPr/>
        <a:lstStyle/>
        <a:p>
          <a:pPr algn="ctr" rtl="0"/>
          <a:r>
            <a:rPr lang="nl-NL" smtClean="0"/>
            <a:t>Mitochondriën: membranen met innerlijke instulpingen = cristae</a:t>
          </a:r>
          <a:endParaRPr lang="nl-NL"/>
        </a:p>
      </dgm:t>
    </dgm:pt>
    <dgm:pt modelId="{1CED6B5D-D753-4789-B2E4-C9E7EF26928E}" type="parTrans" cxnId="{658927E0-363D-446F-B2C8-B45AC0AD8EF0}">
      <dgm:prSet/>
      <dgm:spPr/>
      <dgm:t>
        <a:bodyPr/>
        <a:lstStyle/>
        <a:p>
          <a:pPr algn="ctr"/>
          <a:endParaRPr lang="nl-NL"/>
        </a:p>
      </dgm:t>
    </dgm:pt>
    <dgm:pt modelId="{1C491139-55A5-4203-83D2-B34F01F86F91}" type="sibTrans" cxnId="{658927E0-363D-446F-B2C8-B45AC0AD8EF0}">
      <dgm:prSet/>
      <dgm:spPr/>
      <dgm:t>
        <a:bodyPr/>
        <a:lstStyle/>
        <a:p>
          <a:pPr algn="ctr"/>
          <a:endParaRPr lang="nl-NL"/>
        </a:p>
      </dgm:t>
    </dgm:pt>
    <dgm:pt modelId="{C7F7B196-CDCF-4625-8988-EAAD63D59CFA}">
      <dgm:prSet/>
      <dgm:spPr/>
      <dgm:t>
        <a:bodyPr/>
        <a:lstStyle/>
        <a:p>
          <a:pPr algn="ctr" rtl="0"/>
          <a:r>
            <a:rPr lang="nl-NL" smtClean="0"/>
            <a:t>Ruimte tussen de cristae </a:t>
          </a:r>
          <a:r>
            <a:rPr lang="nl-NL" smtClean="0">
              <a:sym typeface="Wingdings"/>
            </a:rPr>
            <a:t></a:t>
          </a:r>
          <a:r>
            <a:rPr lang="nl-NL" smtClean="0"/>
            <a:t> matrix</a:t>
          </a:r>
          <a:endParaRPr lang="nl-NL"/>
        </a:p>
      </dgm:t>
    </dgm:pt>
    <dgm:pt modelId="{1FF94C4D-832C-41F1-A9B8-C8478CAEA327}" type="parTrans" cxnId="{861D2D91-7AC9-47D2-8CC6-71B9AEAC1916}">
      <dgm:prSet/>
      <dgm:spPr/>
      <dgm:t>
        <a:bodyPr/>
        <a:lstStyle/>
        <a:p>
          <a:pPr algn="ctr"/>
          <a:endParaRPr lang="nl-NL"/>
        </a:p>
      </dgm:t>
    </dgm:pt>
    <dgm:pt modelId="{A8F02794-601B-4891-9276-8F6EC822ABAF}" type="sibTrans" cxnId="{861D2D91-7AC9-47D2-8CC6-71B9AEAC1916}">
      <dgm:prSet/>
      <dgm:spPr/>
      <dgm:t>
        <a:bodyPr/>
        <a:lstStyle/>
        <a:p>
          <a:pPr algn="ctr"/>
          <a:endParaRPr lang="nl-NL"/>
        </a:p>
      </dgm:t>
    </dgm:pt>
    <dgm:pt modelId="{A225861B-2417-4F49-97BC-FA89F45EA2D3}">
      <dgm:prSet/>
      <dgm:spPr/>
      <dgm:t>
        <a:bodyPr/>
        <a:lstStyle/>
        <a:p>
          <a:pPr algn="ctr" rtl="0"/>
          <a:r>
            <a:rPr lang="nl-NL" dirty="0" smtClean="0"/>
            <a:t>Op de matrix wordt glucose verbrand in een soort lopende band systeem</a:t>
          </a:r>
          <a:endParaRPr lang="nl-NL" dirty="0"/>
        </a:p>
      </dgm:t>
    </dgm:pt>
    <dgm:pt modelId="{67503BB9-3A16-47A9-9CDA-41D32DEA81F3}" type="parTrans" cxnId="{FF9EEF40-AD4E-4EDC-BC91-DCE92F6927A8}">
      <dgm:prSet/>
      <dgm:spPr/>
      <dgm:t>
        <a:bodyPr/>
        <a:lstStyle/>
        <a:p>
          <a:pPr algn="ctr"/>
          <a:endParaRPr lang="nl-NL"/>
        </a:p>
      </dgm:t>
    </dgm:pt>
    <dgm:pt modelId="{5212EDA3-4760-40E0-B30D-35964A0887DA}" type="sibTrans" cxnId="{FF9EEF40-AD4E-4EDC-BC91-DCE92F6927A8}">
      <dgm:prSet/>
      <dgm:spPr/>
      <dgm:t>
        <a:bodyPr/>
        <a:lstStyle/>
        <a:p>
          <a:pPr algn="ctr"/>
          <a:endParaRPr lang="nl-NL"/>
        </a:p>
      </dgm:t>
    </dgm:pt>
    <dgm:pt modelId="{7CC11E6E-352B-4574-9766-F50DD46A2C31}">
      <dgm:prSet/>
      <dgm:spPr/>
      <dgm:t>
        <a:bodyPr/>
        <a:lstStyle/>
        <a:p>
          <a:pPr algn="ctr" rtl="0"/>
          <a:r>
            <a:rPr lang="nl-NL" smtClean="0"/>
            <a:t>Energie die vrijkomt bij verbranding </a:t>
          </a:r>
          <a:r>
            <a:rPr lang="nl-NL" smtClean="0">
              <a:sym typeface="Wingdings"/>
            </a:rPr>
            <a:t></a:t>
          </a:r>
          <a:r>
            <a:rPr lang="nl-NL" smtClean="0"/>
            <a:t> ATP</a:t>
          </a:r>
          <a:endParaRPr lang="nl-NL"/>
        </a:p>
      </dgm:t>
    </dgm:pt>
    <dgm:pt modelId="{46E6BE92-98D9-414B-9C1F-2B62025990B5}" type="parTrans" cxnId="{C9225547-B8E2-4EDD-9170-21D9E40AAE91}">
      <dgm:prSet/>
      <dgm:spPr/>
      <dgm:t>
        <a:bodyPr/>
        <a:lstStyle/>
        <a:p>
          <a:pPr algn="ctr"/>
          <a:endParaRPr lang="nl-NL"/>
        </a:p>
      </dgm:t>
    </dgm:pt>
    <dgm:pt modelId="{006F521B-9FFE-4A40-B4AB-AB270DCEB1E4}" type="sibTrans" cxnId="{C9225547-B8E2-4EDD-9170-21D9E40AAE91}">
      <dgm:prSet/>
      <dgm:spPr/>
      <dgm:t>
        <a:bodyPr/>
        <a:lstStyle/>
        <a:p>
          <a:pPr algn="ctr"/>
          <a:endParaRPr lang="nl-NL"/>
        </a:p>
      </dgm:t>
    </dgm:pt>
    <dgm:pt modelId="{728947EC-6540-41D0-8944-B334D48E2439}">
      <dgm:prSet/>
      <dgm:spPr/>
      <dgm:t>
        <a:bodyPr/>
        <a:lstStyle/>
        <a:p>
          <a:pPr algn="ctr" rtl="0"/>
          <a:r>
            <a:rPr lang="nl-NL" smtClean="0"/>
            <a:t>ATP kan overal in de cel de energie weer afgeven</a:t>
          </a:r>
          <a:endParaRPr lang="nl-NL"/>
        </a:p>
      </dgm:t>
    </dgm:pt>
    <dgm:pt modelId="{BC559460-E130-4F05-B4EA-07D2CCA9E619}" type="parTrans" cxnId="{C0EA3068-555E-438E-BCCB-0627CDC626B3}">
      <dgm:prSet/>
      <dgm:spPr/>
      <dgm:t>
        <a:bodyPr/>
        <a:lstStyle/>
        <a:p>
          <a:pPr algn="ctr"/>
          <a:endParaRPr lang="nl-NL"/>
        </a:p>
      </dgm:t>
    </dgm:pt>
    <dgm:pt modelId="{E9ECF379-9857-42BB-BB13-2B9AFFD9E802}" type="sibTrans" cxnId="{C0EA3068-555E-438E-BCCB-0627CDC626B3}">
      <dgm:prSet/>
      <dgm:spPr/>
      <dgm:t>
        <a:bodyPr/>
        <a:lstStyle/>
        <a:p>
          <a:pPr algn="ctr"/>
          <a:endParaRPr lang="nl-NL"/>
        </a:p>
      </dgm:t>
    </dgm:pt>
    <dgm:pt modelId="{48EE953A-EFA1-4221-8CCD-0ED9323BA888}">
      <dgm:prSet/>
      <dgm:spPr/>
      <dgm:t>
        <a:bodyPr/>
        <a:lstStyle/>
        <a:p>
          <a:pPr algn="ctr" rtl="0"/>
          <a:r>
            <a:rPr lang="nl-NL" smtClean="0"/>
            <a:t>C</a:t>
          </a:r>
          <a:r>
            <a:rPr lang="nl-NL" baseline="-25000" smtClean="0"/>
            <a:t>6</a:t>
          </a:r>
          <a:r>
            <a:rPr lang="nl-NL" smtClean="0"/>
            <a:t>H</a:t>
          </a:r>
          <a:r>
            <a:rPr lang="nl-NL" baseline="-25000" smtClean="0"/>
            <a:t>12</a:t>
          </a:r>
          <a:r>
            <a:rPr lang="nl-NL" smtClean="0"/>
            <a:t>O</a:t>
          </a:r>
          <a:r>
            <a:rPr lang="nl-NL" baseline="-25000" smtClean="0"/>
            <a:t>6 </a:t>
          </a:r>
          <a:r>
            <a:rPr lang="nl-NL" smtClean="0"/>
            <a:t>+ 6O</a:t>
          </a:r>
          <a:r>
            <a:rPr lang="nl-NL" baseline="-25000" smtClean="0"/>
            <a:t>2 </a:t>
          </a:r>
          <a:r>
            <a:rPr lang="nl-NL" smtClean="0">
              <a:sym typeface="Wingdings"/>
            </a:rPr>
            <a:t></a:t>
          </a:r>
          <a:r>
            <a:rPr lang="nl-NL" smtClean="0"/>
            <a:t> 6CO</a:t>
          </a:r>
          <a:r>
            <a:rPr lang="nl-NL" baseline="-25000" smtClean="0"/>
            <a:t>2</a:t>
          </a:r>
          <a:r>
            <a:rPr lang="nl-NL" smtClean="0"/>
            <a:t> + 6H</a:t>
          </a:r>
          <a:r>
            <a:rPr lang="nl-NL" baseline="-25000" smtClean="0"/>
            <a:t>2</a:t>
          </a:r>
          <a:r>
            <a:rPr lang="nl-NL" smtClean="0"/>
            <a:t>O + energierijke ATP </a:t>
          </a:r>
          <a:endParaRPr lang="nl-NL"/>
        </a:p>
      </dgm:t>
    </dgm:pt>
    <dgm:pt modelId="{9A58F1F1-85AE-43E8-8ED8-BC92F0D1BBD9}" type="parTrans" cxnId="{B6CE374E-3E2A-4B74-8057-D357B1312F98}">
      <dgm:prSet/>
      <dgm:spPr/>
      <dgm:t>
        <a:bodyPr/>
        <a:lstStyle/>
        <a:p>
          <a:pPr algn="ctr"/>
          <a:endParaRPr lang="nl-NL"/>
        </a:p>
      </dgm:t>
    </dgm:pt>
    <dgm:pt modelId="{458E6A96-32BF-4AE4-852A-462BA8FF763C}" type="sibTrans" cxnId="{B6CE374E-3E2A-4B74-8057-D357B1312F98}">
      <dgm:prSet/>
      <dgm:spPr/>
      <dgm:t>
        <a:bodyPr/>
        <a:lstStyle/>
        <a:p>
          <a:pPr algn="ctr"/>
          <a:endParaRPr lang="nl-NL"/>
        </a:p>
      </dgm:t>
    </dgm:pt>
    <dgm:pt modelId="{464EF21C-6189-46DC-9B6B-F40AC1C5EFBB}" type="pres">
      <dgm:prSet presAssocID="{1931B7B1-4620-4FB1-AC32-42DAC5930E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D96D1F7-D32E-4279-B6F7-F1DD84AD0E3C}" type="pres">
      <dgm:prSet presAssocID="{79BF2CE0-7A0A-4C22-9A1B-6C8780FFFF6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7D88E07-BB9C-46B9-84C1-6CC84D134B89}" type="pres">
      <dgm:prSet presAssocID="{1C491139-55A5-4203-83D2-B34F01F86F91}" presName="spacer" presStyleCnt="0"/>
      <dgm:spPr/>
    </dgm:pt>
    <dgm:pt modelId="{4FC3606C-41CA-4A09-8443-8613AF5BA099}" type="pres">
      <dgm:prSet presAssocID="{C7F7B196-CDCF-4625-8988-EAAD63D59CF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F9371BF-BF26-448B-9E1B-756BDD3E640D}" type="pres">
      <dgm:prSet presAssocID="{A8F02794-601B-4891-9276-8F6EC822ABAF}" presName="spacer" presStyleCnt="0"/>
      <dgm:spPr/>
    </dgm:pt>
    <dgm:pt modelId="{A21E7E7E-DEA2-44D1-8922-717FDA9585A7}" type="pres">
      <dgm:prSet presAssocID="{A225861B-2417-4F49-97BC-FA89F45EA2D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B840D07-4456-4572-935B-8E1D31BCDF51}" type="pres">
      <dgm:prSet presAssocID="{5212EDA3-4760-40E0-B30D-35964A0887DA}" presName="spacer" presStyleCnt="0"/>
      <dgm:spPr/>
    </dgm:pt>
    <dgm:pt modelId="{4C4BEB9E-9255-4DF0-A928-12B438509636}" type="pres">
      <dgm:prSet presAssocID="{7CC11E6E-352B-4574-9766-F50DD46A2C3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363F35B-A13D-4E5A-B5C5-ECB27AC993F2}" type="pres">
      <dgm:prSet presAssocID="{006F521B-9FFE-4A40-B4AB-AB270DCEB1E4}" presName="spacer" presStyleCnt="0"/>
      <dgm:spPr/>
    </dgm:pt>
    <dgm:pt modelId="{F24F592D-B36D-4BEC-94B4-6F6483AF00AA}" type="pres">
      <dgm:prSet presAssocID="{728947EC-6540-41D0-8944-B334D48E243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8D27B28-6DB0-437E-8B02-D0CD01666D1B}" type="pres">
      <dgm:prSet presAssocID="{E9ECF379-9857-42BB-BB13-2B9AFFD9E802}" presName="spacer" presStyleCnt="0"/>
      <dgm:spPr/>
    </dgm:pt>
    <dgm:pt modelId="{316B7DCA-BA25-4D67-A6DC-A49EDA88117D}" type="pres">
      <dgm:prSet presAssocID="{48EE953A-EFA1-4221-8CCD-0ED9323BA88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61D2D91-7AC9-47D2-8CC6-71B9AEAC1916}" srcId="{1931B7B1-4620-4FB1-AC32-42DAC5930E71}" destId="{C7F7B196-CDCF-4625-8988-EAAD63D59CFA}" srcOrd="1" destOrd="0" parTransId="{1FF94C4D-832C-41F1-A9B8-C8478CAEA327}" sibTransId="{A8F02794-601B-4891-9276-8F6EC822ABAF}"/>
    <dgm:cxn modelId="{94604FE8-08CA-4B4A-957C-CD0F27115DC1}" type="presOf" srcId="{728947EC-6540-41D0-8944-B334D48E2439}" destId="{F24F592D-B36D-4BEC-94B4-6F6483AF00AA}" srcOrd="0" destOrd="0" presId="urn:microsoft.com/office/officeart/2005/8/layout/vList2"/>
    <dgm:cxn modelId="{C0EA3068-555E-438E-BCCB-0627CDC626B3}" srcId="{1931B7B1-4620-4FB1-AC32-42DAC5930E71}" destId="{728947EC-6540-41D0-8944-B334D48E2439}" srcOrd="4" destOrd="0" parTransId="{BC559460-E130-4F05-B4EA-07D2CCA9E619}" sibTransId="{E9ECF379-9857-42BB-BB13-2B9AFFD9E802}"/>
    <dgm:cxn modelId="{658927E0-363D-446F-B2C8-B45AC0AD8EF0}" srcId="{1931B7B1-4620-4FB1-AC32-42DAC5930E71}" destId="{79BF2CE0-7A0A-4C22-9A1B-6C8780FFFF60}" srcOrd="0" destOrd="0" parTransId="{1CED6B5D-D753-4789-B2E4-C9E7EF26928E}" sibTransId="{1C491139-55A5-4203-83D2-B34F01F86F91}"/>
    <dgm:cxn modelId="{3EF1A8E6-FFD3-40F2-B4B8-C09D6FABB93E}" type="presOf" srcId="{48EE953A-EFA1-4221-8CCD-0ED9323BA888}" destId="{316B7DCA-BA25-4D67-A6DC-A49EDA88117D}" srcOrd="0" destOrd="0" presId="urn:microsoft.com/office/officeart/2005/8/layout/vList2"/>
    <dgm:cxn modelId="{2C57F24D-79A6-4D17-8FDC-A8AA348E6B71}" type="presOf" srcId="{1931B7B1-4620-4FB1-AC32-42DAC5930E71}" destId="{464EF21C-6189-46DC-9B6B-F40AC1C5EFBB}" srcOrd="0" destOrd="0" presId="urn:microsoft.com/office/officeart/2005/8/layout/vList2"/>
    <dgm:cxn modelId="{C9225547-B8E2-4EDD-9170-21D9E40AAE91}" srcId="{1931B7B1-4620-4FB1-AC32-42DAC5930E71}" destId="{7CC11E6E-352B-4574-9766-F50DD46A2C31}" srcOrd="3" destOrd="0" parTransId="{46E6BE92-98D9-414B-9C1F-2B62025990B5}" sibTransId="{006F521B-9FFE-4A40-B4AB-AB270DCEB1E4}"/>
    <dgm:cxn modelId="{B6CE374E-3E2A-4B74-8057-D357B1312F98}" srcId="{1931B7B1-4620-4FB1-AC32-42DAC5930E71}" destId="{48EE953A-EFA1-4221-8CCD-0ED9323BA888}" srcOrd="5" destOrd="0" parTransId="{9A58F1F1-85AE-43E8-8ED8-BC92F0D1BBD9}" sibTransId="{458E6A96-32BF-4AE4-852A-462BA8FF763C}"/>
    <dgm:cxn modelId="{FF9EEF40-AD4E-4EDC-BC91-DCE92F6927A8}" srcId="{1931B7B1-4620-4FB1-AC32-42DAC5930E71}" destId="{A225861B-2417-4F49-97BC-FA89F45EA2D3}" srcOrd="2" destOrd="0" parTransId="{67503BB9-3A16-47A9-9CDA-41D32DEA81F3}" sibTransId="{5212EDA3-4760-40E0-B30D-35964A0887DA}"/>
    <dgm:cxn modelId="{18AE0F45-8AB8-4A0A-9AA6-588AD626C88D}" type="presOf" srcId="{C7F7B196-CDCF-4625-8988-EAAD63D59CFA}" destId="{4FC3606C-41CA-4A09-8443-8613AF5BA099}" srcOrd="0" destOrd="0" presId="urn:microsoft.com/office/officeart/2005/8/layout/vList2"/>
    <dgm:cxn modelId="{9387BD91-8C54-497D-B5AF-9D2987B65E93}" type="presOf" srcId="{A225861B-2417-4F49-97BC-FA89F45EA2D3}" destId="{A21E7E7E-DEA2-44D1-8922-717FDA9585A7}" srcOrd="0" destOrd="0" presId="urn:microsoft.com/office/officeart/2005/8/layout/vList2"/>
    <dgm:cxn modelId="{718D824C-BAA4-4F5F-AD79-8A020AFE5F55}" type="presOf" srcId="{7CC11E6E-352B-4574-9766-F50DD46A2C31}" destId="{4C4BEB9E-9255-4DF0-A928-12B438509636}" srcOrd="0" destOrd="0" presId="urn:microsoft.com/office/officeart/2005/8/layout/vList2"/>
    <dgm:cxn modelId="{8BE3A8C3-9633-48F7-8BF2-9967960FA86B}" type="presOf" srcId="{79BF2CE0-7A0A-4C22-9A1B-6C8780FFFF60}" destId="{1D96D1F7-D32E-4279-B6F7-F1DD84AD0E3C}" srcOrd="0" destOrd="0" presId="urn:microsoft.com/office/officeart/2005/8/layout/vList2"/>
    <dgm:cxn modelId="{0F822E2D-C98A-4F16-A533-05D3E4E284C7}" type="presParOf" srcId="{464EF21C-6189-46DC-9B6B-F40AC1C5EFBB}" destId="{1D96D1F7-D32E-4279-B6F7-F1DD84AD0E3C}" srcOrd="0" destOrd="0" presId="urn:microsoft.com/office/officeart/2005/8/layout/vList2"/>
    <dgm:cxn modelId="{FB190EC8-8587-4C62-8683-451B881C8441}" type="presParOf" srcId="{464EF21C-6189-46DC-9B6B-F40AC1C5EFBB}" destId="{B7D88E07-BB9C-46B9-84C1-6CC84D134B89}" srcOrd="1" destOrd="0" presId="urn:microsoft.com/office/officeart/2005/8/layout/vList2"/>
    <dgm:cxn modelId="{D0DCAD4A-7E24-462D-96A5-8703B111906A}" type="presParOf" srcId="{464EF21C-6189-46DC-9B6B-F40AC1C5EFBB}" destId="{4FC3606C-41CA-4A09-8443-8613AF5BA099}" srcOrd="2" destOrd="0" presId="urn:microsoft.com/office/officeart/2005/8/layout/vList2"/>
    <dgm:cxn modelId="{5993CD0F-FC5F-41FE-8E7A-9E572C31CF3E}" type="presParOf" srcId="{464EF21C-6189-46DC-9B6B-F40AC1C5EFBB}" destId="{AF9371BF-BF26-448B-9E1B-756BDD3E640D}" srcOrd="3" destOrd="0" presId="urn:microsoft.com/office/officeart/2005/8/layout/vList2"/>
    <dgm:cxn modelId="{A2AE7C1D-681C-4037-9308-260AFC1CF9F1}" type="presParOf" srcId="{464EF21C-6189-46DC-9B6B-F40AC1C5EFBB}" destId="{A21E7E7E-DEA2-44D1-8922-717FDA9585A7}" srcOrd="4" destOrd="0" presId="urn:microsoft.com/office/officeart/2005/8/layout/vList2"/>
    <dgm:cxn modelId="{0B6AF7DC-BD46-461F-ABCF-07DC4A6EAB8D}" type="presParOf" srcId="{464EF21C-6189-46DC-9B6B-F40AC1C5EFBB}" destId="{CB840D07-4456-4572-935B-8E1D31BCDF51}" srcOrd="5" destOrd="0" presId="urn:microsoft.com/office/officeart/2005/8/layout/vList2"/>
    <dgm:cxn modelId="{01EBFD92-5832-4A18-80DB-F0360FD80C70}" type="presParOf" srcId="{464EF21C-6189-46DC-9B6B-F40AC1C5EFBB}" destId="{4C4BEB9E-9255-4DF0-A928-12B438509636}" srcOrd="6" destOrd="0" presId="urn:microsoft.com/office/officeart/2005/8/layout/vList2"/>
    <dgm:cxn modelId="{ADCC2FCE-2FD1-405F-A4FB-BEE51D01BE7C}" type="presParOf" srcId="{464EF21C-6189-46DC-9B6B-F40AC1C5EFBB}" destId="{1363F35B-A13D-4E5A-B5C5-ECB27AC993F2}" srcOrd="7" destOrd="0" presId="urn:microsoft.com/office/officeart/2005/8/layout/vList2"/>
    <dgm:cxn modelId="{AF7F1D23-052E-4839-B88B-2655525916DB}" type="presParOf" srcId="{464EF21C-6189-46DC-9B6B-F40AC1C5EFBB}" destId="{F24F592D-B36D-4BEC-94B4-6F6483AF00AA}" srcOrd="8" destOrd="0" presId="urn:microsoft.com/office/officeart/2005/8/layout/vList2"/>
    <dgm:cxn modelId="{D31EB37A-669C-4992-8456-5BE13FEB5E8C}" type="presParOf" srcId="{464EF21C-6189-46DC-9B6B-F40AC1C5EFBB}" destId="{C8D27B28-6DB0-437E-8B02-D0CD01666D1B}" srcOrd="9" destOrd="0" presId="urn:microsoft.com/office/officeart/2005/8/layout/vList2"/>
    <dgm:cxn modelId="{C633544F-EA93-4DC6-AE6D-ED55EB87E29C}" type="presParOf" srcId="{464EF21C-6189-46DC-9B6B-F40AC1C5EFBB}" destId="{316B7DCA-BA25-4D67-A6DC-A49EDA88117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9FF43E1-56B0-45FF-A5A7-34B8C134BCB7}" type="doc">
      <dgm:prSet loTypeId="urn:microsoft.com/office/officeart/2005/8/layout/vList2" loCatId="list" qsTypeId="urn:microsoft.com/office/officeart/2005/8/quickstyle/simple5" qsCatId="simple" csTypeId="urn:microsoft.com/office/officeart/2005/8/colors/accent2_5" csCatId="accent2"/>
      <dgm:spPr/>
      <dgm:t>
        <a:bodyPr/>
        <a:lstStyle/>
        <a:p>
          <a:endParaRPr lang="nl-NL"/>
        </a:p>
      </dgm:t>
    </dgm:pt>
    <dgm:pt modelId="{EE16BA1A-E15E-47A8-AD76-C64F6DBDDF3A}">
      <dgm:prSet/>
      <dgm:spPr/>
      <dgm:t>
        <a:bodyPr/>
        <a:lstStyle/>
        <a:p>
          <a:pPr rtl="0"/>
          <a:r>
            <a:rPr lang="nl-NL" smtClean="0"/>
            <a:t>Golgi apparaat: afscheiding - onderhoud</a:t>
          </a:r>
          <a:endParaRPr lang="nl-NL"/>
        </a:p>
      </dgm:t>
    </dgm:pt>
    <dgm:pt modelId="{DE246498-C97E-4A19-BC03-9ADA29F3A5A6}" type="parTrans" cxnId="{FE3BCF31-3B11-420C-BB45-ED8A5044C5EC}">
      <dgm:prSet/>
      <dgm:spPr/>
      <dgm:t>
        <a:bodyPr/>
        <a:lstStyle/>
        <a:p>
          <a:endParaRPr lang="nl-NL"/>
        </a:p>
      </dgm:t>
    </dgm:pt>
    <dgm:pt modelId="{F1A63B0C-47DA-45E5-83ED-D245B66337A7}" type="sibTrans" cxnId="{FE3BCF31-3B11-420C-BB45-ED8A5044C5EC}">
      <dgm:prSet/>
      <dgm:spPr/>
      <dgm:t>
        <a:bodyPr/>
        <a:lstStyle/>
        <a:p>
          <a:endParaRPr lang="nl-NL"/>
        </a:p>
      </dgm:t>
    </dgm:pt>
    <dgm:pt modelId="{797B3246-99EB-49D9-880A-55FB9515F321}" type="pres">
      <dgm:prSet presAssocID="{69FF43E1-56B0-45FF-A5A7-34B8C134BC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C843903-914D-4B9C-B5C3-CE454258FCC0}" type="pres">
      <dgm:prSet presAssocID="{EE16BA1A-E15E-47A8-AD76-C64F6DBDDF3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E3BCF31-3B11-420C-BB45-ED8A5044C5EC}" srcId="{69FF43E1-56B0-45FF-A5A7-34B8C134BCB7}" destId="{EE16BA1A-E15E-47A8-AD76-C64F6DBDDF3A}" srcOrd="0" destOrd="0" parTransId="{DE246498-C97E-4A19-BC03-9ADA29F3A5A6}" sibTransId="{F1A63B0C-47DA-45E5-83ED-D245B66337A7}"/>
    <dgm:cxn modelId="{8F5F4E3A-B0CD-416A-88B0-CE6CB2807088}" type="presOf" srcId="{EE16BA1A-E15E-47A8-AD76-C64F6DBDDF3A}" destId="{1C843903-914D-4B9C-B5C3-CE454258FCC0}" srcOrd="0" destOrd="0" presId="urn:microsoft.com/office/officeart/2005/8/layout/vList2"/>
    <dgm:cxn modelId="{7A423C78-BD98-4899-B16A-C7B1F9ADD050}" type="presOf" srcId="{69FF43E1-56B0-45FF-A5A7-34B8C134BCB7}" destId="{797B3246-99EB-49D9-880A-55FB9515F321}" srcOrd="0" destOrd="0" presId="urn:microsoft.com/office/officeart/2005/8/layout/vList2"/>
    <dgm:cxn modelId="{5250AAE5-3D4D-4B86-8DB7-D3A9D1AF94A8}" type="presParOf" srcId="{797B3246-99EB-49D9-880A-55FB9515F321}" destId="{1C843903-914D-4B9C-B5C3-CE454258FC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99AB2EF-4BAE-4290-9F9E-1E8F1DF3F113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57EEDF10-2986-40A2-9D82-800D88D1EC3F}">
      <dgm:prSet custT="1"/>
      <dgm:spPr/>
      <dgm:t>
        <a:bodyPr/>
        <a:lstStyle/>
        <a:p>
          <a:pPr algn="ctr" rtl="0"/>
          <a:r>
            <a:rPr lang="nl-NL" sz="2000" smtClean="0"/>
            <a:t>ER snoert blaasjes af </a:t>
          </a:r>
          <a:r>
            <a:rPr lang="nl-NL" sz="2000" smtClean="0">
              <a:sym typeface="Wingdings"/>
            </a:rPr>
            <a:t></a:t>
          </a:r>
          <a:r>
            <a:rPr lang="nl-NL" sz="2000" smtClean="0"/>
            <a:t> opgenomen door het Golgi systeem</a:t>
          </a:r>
          <a:endParaRPr lang="nl-NL" sz="2000"/>
        </a:p>
      </dgm:t>
    </dgm:pt>
    <dgm:pt modelId="{F77042BB-7211-48E9-9275-8B92288CA2A4}" type="parTrans" cxnId="{0B843499-EF6C-484D-8E67-436A77B4B584}">
      <dgm:prSet/>
      <dgm:spPr/>
      <dgm:t>
        <a:bodyPr/>
        <a:lstStyle/>
        <a:p>
          <a:pPr algn="ctr"/>
          <a:endParaRPr lang="nl-NL" sz="2000"/>
        </a:p>
      </dgm:t>
    </dgm:pt>
    <dgm:pt modelId="{CFD2D3A6-7FDB-47F4-8ABB-439747A9BE83}" type="sibTrans" cxnId="{0B843499-EF6C-484D-8E67-436A77B4B584}">
      <dgm:prSet/>
      <dgm:spPr/>
      <dgm:t>
        <a:bodyPr/>
        <a:lstStyle/>
        <a:p>
          <a:pPr algn="ctr"/>
          <a:endParaRPr lang="nl-NL" sz="2000"/>
        </a:p>
      </dgm:t>
    </dgm:pt>
    <dgm:pt modelId="{1629660D-1D8B-451F-9F51-069DD4D6526E}">
      <dgm:prSet custT="1"/>
      <dgm:spPr/>
      <dgm:t>
        <a:bodyPr/>
        <a:lstStyle/>
        <a:p>
          <a:pPr algn="ctr" rtl="0"/>
          <a:r>
            <a:rPr lang="nl-NL" sz="2000" smtClean="0"/>
            <a:t>Golgi systeem is een structuur van opgestapelde membranen</a:t>
          </a:r>
          <a:endParaRPr lang="nl-NL" sz="2000"/>
        </a:p>
      </dgm:t>
    </dgm:pt>
    <dgm:pt modelId="{365EACA1-5645-45F5-908C-169EFD1D4E3C}" type="parTrans" cxnId="{1E076412-58C7-44F8-B97B-CBAF358C864A}">
      <dgm:prSet/>
      <dgm:spPr/>
      <dgm:t>
        <a:bodyPr/>
        <a:lstStyle/>
        <a:p>
          <a:pPr algn="ctr"/>
          <a:endParaRPr lang="nl-NL" sz="2000"/>
        </a:p>
      </dgm:t>
    </dgm:pt>
    <dgm:pt modelId="{4C612517-A092-4623-B29F-172BC00E8659}" type="sibTrans" cxnId="{1E076412-58C7-44F8-B97B-CBAF358C864A}">
      <dgm:prSet/>
      <dgm:spPr/>
      <dgm:t>
        <a:bodyPr/>
        <a:lstStyle/>
        <a:p>
          <a:pPr algn="ctr"/>
          <a:endParaRPr lang="nl-NL" sz="2000"/>
        </a:p>
      </dgm:t>
    </dgm:pt>
    <dgm:pt modelId="{F753249B-372E-4FE5-AC4E-6121F425CD78}">
      <dgm:prSet custT="1"/>
      <dgm:spPr/>
      <dgm:t>
        <a:bodyPr/>
        <a:lstStyle/>
        <a:p>
          <a:pPr algn="ctr" rtl="0"/>
          <a:r>
            <a:rPr lang="nl-NL" sz="2000" smtClean="0"/>
            <a:t>Golgi systeem bewerkt veel stoffen tot nieuwe stoffen</a:t>
          </a:r>
          <a:endParaRPr lang="nl-NL" sz="2000"/>
        </a:p>
      </dgm:t>
    </dgm:pt>
    <dgm:pt modelId="{C93699DC-6C36-4657-9119-4076710DA6BC}" type="parTrans" cxnId="{F754899B-11CB-4D80-AE0C-675BC4135791}">
      <dgm:prSet/>
      <dgm:spPr/>
      <dgm:t>
        <a:bodyPr/>
        <a:lstStyle/>
        <a:p>
          <a:pPr algn="ctr"/>
          <a:endParaRPr lang="nl-NL" sz="2000"/>
        </a:p>
      </dgm:t>
    </dgm:pt>
    <dgm:pt modelId="{156C5B47-3857-4E98-9268-1D6C1AC6F00E}" type="sibTrans" cxnId="{F754899B-11CB-4D80-AE0C-675BC4135791}">
      <dgm:prSet/>
      <dgm:spPr/>
      <dgm:t>
        <a:bodyPr/>
        <a:lstStyle/>
        <a:p>
          <a:pPr algn="ctr"/>
          <a:endParaRPr lang="nl-NL" sz="2000"/>
        </a:p>
      </dgm:t>
    </dgm:pt>
    <dgm:pt modelId="{7E8D73A4-E559-4800-8975-5D81378FA20E}">
      <dgm:prSet custT="1"/>
      <dgm:spPr/>
      <dgm:t>
        <a:bodyPr/>
        <a:lstStyle/>
        <a:p>
          <a:pPr algn="ctr" rtl="0"/>
          <a:r>
            <a:rPr lang="nl-NL" sz="2000" smtClean="0"/>
            <a:t>Membranen snoeren nieuwe blaasjes af aan de zijkanten</a:t>
          </a:r>
          <a:endParaRPr lang="nl-NL" sz="2000"/>
        </a:p>
      </dgm:t>
    </dgm:pt>
    <dgm:pt modelId="{38832204-4658-4A7B-9332-CEF6F804E87D}" type="parTrans" cxnId="{CB4F9BD9-956A-4AFA-817C-B80FDCC8A291}">
      <dgm:prSet/>
      <dgm:spPr/>
      <dgm:t>
        <a:bodyPr/>
        <a:lstStyle/>
        <a:p>
          <a:pPr algn="ctr"/>
          <a:endParaRPr lang="nl-NL" sz="2000"/>
        </a:p>
      </dgm:t>
    </dgm:pt>
    <dgm:pt modelId="{A5EF9545-6602-4BB3-874E-3D9BE757A0E8}" type="sibTrans" cxnId="{CB4F9BD9-956A-4AFA-817C-B80FDCC8A291}">
      <dgm:prSet/>
      <dgm:spPr/>
      <dgm:t>
        <a:bodyPr/>
        <a:lstStyle/>
        <a:p>
          <a:pPr algn="ctr"/>
          <a:endParaRPr lang="nl-NL" sz="2000"/>
        </a:p>
      </dgm:t>
    </dgm:pt>
    <dgm:pt modelId="{ED30E0F8-3E49-42C1-84E8-BAFDF251269D}">
      <dgm:prSet custT="1"/>
      <dgm:spPr/>
      <dgm:t>
        <a:bodyPr/>
        <a:lstStyle/>
        <a:p>
          <a:pPr algn="ctr" rtl="0"/>
          <a:r>
            <a:rPr lang="nl-NL" sz="2000" smtClean="0"/>
            <a:t>Lysosomen </a:t>
          </a:r>
          <a:r>
            <a:rPr lang="nl-NL" sz="2000" smtClean="0">
              <a:sym typeface="Wingdings"/>
            </a:rPr>
            <a:t></a:t>
          </a:r>
          <a:r>
            <a:rPr lang="nl-NL" sz="2000" smtClean="0"/>
            <a:t> blaasjes met enzymen voor bepaalde processen</a:t>
          </a:r>
          <a:endParaRPr lang="nl-NL" sz="2000"/>
        </a:p>
      </dgm:t>
    </dgm:pt>
    <dgm:pt modelId="{67139EF9-9008-4DA0-9063-4F2526D31341}" type="parTrans" cxnId="{2E8EF16D-9502-4E23-A428-D94C1342233F}">
      <dgm:prSet/>
      <dgm:spPr/>
      <dgm:t>
        <a:bodyPr/>
        <a:lstStyle/>
        <a:p>
          <a:pPr algn="ctr"/>
          <a:endParaRPr lang="nl-NL" sz="2000"/>
        </a:p>
      </dgm:t>
    </dgm:pt>
    <dgm:pt modelId="{188B231F-C437-4665-BABE-7818E913591F}" type="sibTrans" cxnId="{2E8EF16D-9502-4E23-A428-D94C1342233F}">
      <dgm:prSet/>
      <dgm:spPr/>
      <dgm:t>
        <a:bodyPr/>
        <a:lstStyle/>
        <a:p>
          <a:pPr algn="ctr"/>
          <a:endParaRPr lang="nl-NL" sz="2000"/>
        </a:p>
      </dgm:t>
    </dgm:pt>
    <dgm:pt modelId="{46EE918D-3F4E-4882-A5F8-8C8A0FBE1A9F}">
      <dgm:prSet custT="1"/>
      <dgm:spPr/>
      <dgm:t>
        <a:bodyPr/>
        <a:lstStyle/>
        <a:p>
          <a:pPr algn="ctr" rtl="0"/>
          <a:r>
            <a:rPr lang="nl-NL" sz="2000" smtClean="0"/>
            <a:t>Secretieblaasjes </a:t>
          </a:r>
          <a:r>
            <a:rPr lang="nl-NL" sz="2000" smtClean="0">
              <a:sym typeface="Wingdings"/>
            </a:rPr>
            <a:t></a:t>
          </a:r>
          <a:r>
            <a:rPr lang="nl-NL" sz="2000" smtClean="0"/>
            <a:t> blaasjes met stoffen die afgescheiden worden = secretie</a:t>
          </a:r>
          <a:endParaRPr lang="nl-NL" sz="2000"/>
        </a:p>
      </dgm:t>
    </dgm:pt>
    <dgm:pt modelId="{A4E08568-7E28-41FB-BD2C-BFE517FE7441}" type="parTrans" cxnId="{CA185ACD-4086-4844-BBE6-C5B5C60E073A}">
      <dgm:prSet/>
      <dgm:spPr/>
      <dgm:t>
        <a:bodyPr/>
        <a:lstStyle/>
        <a:p>
          <a:pPr algn="ctr"/>
          <a:endParaRPr lang="nl-NL" sz="2000"/>
        </a:p>
      </dgm:t>
    </dgm:pt>
    <dgm:pt modelId="{75A0C66B-4EB8-4034-A25D-14AF48C72D55}" type="sibTrans" cxnId="{CA185ACD-4086-4844-BBE6-C5B5C60E073A}">
      <dgm:prSet/>
      <dgm:spPr/>
      <dgm:t>
        <a:bodyPr/>
        <a:lstStyle/>
        <a:p>
          <a:pPr algn="ctr"/>
          <a:endParaRPr lang="nl-NL" sz="2000"/>
        </a:p>
      </dgm:t>
    </dgm:pt>
    <dgm:pt modelId="{1FA17688-E3BA-430D-85B0-F549AB7638E3}" type="pres">
      <dgm:prSet presAssocID="{999AB2EF-4BAE-4290-9F9E-1E8F1DF3F1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0E19BCB-120A-4722-ABE3-6A069CF3BDC3}" type="pres">
      <dgm:prSet presAssocID="{57EEDF10-2986-40A2-9D82-800D88D1EC3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9CD9FD3-3274-449F-BB0C-48DB7F7FC4C4}" type="pres">
      <dgm:prSet presAssocID="{CFD2D3A6-7FDB-47F4-8ABB-439747A9BE83}" presName="spacer" presStyleCnt="0"/>
      <dgm:spPr/>
    </dgm:pt>
    <dgm:pt modelId="{68DD9EC5-22CD-41B5-A1B2-7444CA166325}" type="pres">
      <dgm:prSet presAssocID="{1629660D-1D8B-451F-9F51-069DD4D6526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B613525-72E1-4C84-B8A1-481C08CBB2B4}" type="pres">
      <dgm:prSet presAssocID="{4C612517-A092-4623-B29F-172BC00E8659}" presName="spacer" presStyleCnt="0"/>
      <dgm:spPr/>
    </dgm:pt>
    <dgm:pt modelId="{C55AE5BE-F7F5-4916-9E01-66F448869394}" type="pres">
      <dgm:prSet presAssocID="{F753249B-372E-4FE5-AC4E-6121F425CD7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5F70116-94AD-430C-93D7-D61DD59A8483}" type="pres">
      <dgm:prSet presAssocID="{156C5B47-3857-4E98-9268-1D6C1AC6F00E}" presName="spacer" presStyleCnt="0"/>
      <dgm:spPr/>
    </dgm:pt>
    <dgm:pt modelId="{7D6DDD36-4D30-4504-883A-FD56DEAB9FA3}" type="pres">
      <dgm:prSet presAssocID="{7E8D73A4-E559-4800-8975-5D81378FA20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12F8BFA-BCB3-40D2-8528-66F9207B03C4}" type="pres">
      <dgm:prSet presAssocID="{A5EF9545-6602-4BB3-874E-3D9BE757A0E8}" presName="spacer" presStyleCnt="0"/>
      <dgm:spPr/>
    </dgm:pt>
    <dgm:pt modelId="{F2E87A2C-005E-4A4A-B341-D2C2DA7DA91F}" type="pres">
      <dgm:prSet presAssocID="{ED30E0F8-3E49-42C1-84E8-BAFDF251269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D016714-4B81-41F7-BBF8-73978C2717F1}" type="pres">
      <dgm:prSet presAssocID="{188B231F-C437-4665-BABE-7818E913591F}" presName="spacer" presStyleCnt="0"/>
      <dgm:spPr/>
    </dgm:pt>
    <dgm:pt modelId="{4C307303-94E5-4CCA-B06A-D8E4F74C8D99}" type="pres">
      <dgm:prSet presAssocID="{46EE918D-3F4E-4882-A5F8-8C8A0FBE1A9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B4F9BD9-956A-4AFA-817C-B80FDCC8A291}" srcId="{999AB2EF-4BAE-4290-9F9E-1E8F1DF3F113}" destId="{7E8D73A4-E559-4800-8975-5D81378FA20E}" srcOrd="3" destOrd="0" parTransId="{38832204-4658-4A7B-9332-CEF6F804E87D}" sibTransId="{A5EF9545-6602-4BB3-874E-3D9BE757A0E8}"/>
    <dgm:cxn modelId="{BE8A8DC7-C1F7-4E39-886C-01B4748CE40D}" type="presOf" srcId="{46EE918D-3F4E-4882-A5F8-8C8A0FBE1A9F}" destId="{4C307303-94E5-4CCA-B06A-D8E4F74C8D99}" srcOrd="0" destOrd="0" presId="urn:microsoft.com/office/officeart/2005/8/layout/vList2"/>
    <dgm:cxn modelId="{842399EC-81DC-4807-926F-CB9E0A51C00B}" type="presOf" srcId="{57EEDF10-2986-40A2-9D82-800D88D1EC3F}" destId="{60E19BCB-120A-4722-ABE3-6A069CF3BDC3}" srcOrd="0" destOrd="0" presId="urn:microsoft.com/office/officeart/2005/8/layout/vList2"/>
    <dgm:cxn modelId="{1E076412-58C7-44F8-B97B-CBAF358C864A}" srcId="{999AB2EF-4BAE-4290-9F9E-1E8F1DF3F113}" destId="{1629660D-1D8B-451F-9F51-069DD4D6526E}" srcOrd="1" destOrd="0" parTransId="{365EACA1-5645-45F5-908C-169EFD1D4E3C}" sibTransId="{4C612517-A092-4623-B29F-172BC00E8659}"/>
    <dgm:cxn modelId="{2E8EF16D-9502-4E23-A428-D94C1342233F}" srcId="{999AB2EF-4BAE-4290-9F9E-1E8F1DF3F113}" destId="{ED30E0F8-3E49-42C1-84E8-BAFDF251269D}" srcOrd="4" destOrd="0" parTransId="{67139EF9-9008-4DA0-9063-4F2526D31341}" sibTransId="{188B231F-C437-4665-BABE-7818E913591F}"/>
    <dgm:cxn modelId="{B0C4472A-EBF1-4DA3-9388-A6004156ADE4}" type="presOf" srcId="{999AB2EF-4BAE-4290-9F9E-1E8F1DF3F113}" destId="{1FA17688-E3BA-430D-85B0-F549AB7638E3}" srcOrd="0" destOrd="0" presId="urn:microsoft.com/office/officeart/2005/8/layout/vList2"/>
    <dgm:cxn modelId="{0B843499-EF6C-484D-8E67-436A77B4B584}" srcId="{999AB2EF-4BAE-4290-9F9E-1E8F1DF3F113}" destId="{57EEDF10-2986-40A2-9D82-800D88D1EC3F}" srcOrd="0" destOrd="0" parTransId="{F77042BB-7211-48E9-9275-8B92288CA2A4}" sibTransId="{CFD2D3A6-7FDB-47F4-8ABB-439747A9BE83}"/>
    <dgm:cxn modelId="{73E1ABED-AE71-4C7A-8A06-70D2CFC5FF4F}" type="presOf" srcId="{F753249B-372E-4FE5-AC4E-6121F425CD78}" destId="{C55AE5BE-F7F5-4916-9E01-66F448869394}" srcOrd="0" destOrd="0" presId="urn:microsoft.com/office/officeart/2005/8/layout/vList2"/>
    <dgm:cxn modelId="{F754899B-11CB-4D80-AE0C-675BC4135791}" srcId="{999AB2EF-4BAE-4290-9F9E-1E8F1DF3F113}" destId="{F753249B-372E-4FE5-AC4E-6121F425CD78}" srcOrd="2" destOrd="0" parTransId="{C93699DC-6C36-4657-9119-4076710DA6BC}" sibTransId="{156C5B47-3857-4E98-9268-1D6C1AC6F00E}"/>
    <dgm:cxn modelId="{50D98DB3-DFA7-41A7-B04F-A5B9BB5E3F37}" type="presOf" srcId="{ED30E0F8-3E49-42C1-84E8-BAFDF251269D}" destId="{F2E87A2C-005E-4A4A-B341-D2C2DA7DA91F}" srcOrd="0" destOrd="0" presId="urn:microsoft.com/office/officeart/2005/8/layout/vList2"/>
    <dgm:cxn modelId="{79EB3177-8CCD-486F-9810-C7A260F93719}" type="presOf" srcId="{7E8D73A4-E559-4800-8975-5D81378FA20E}" destId="{7D6DDD36-4D30-4504-883A-FD56DEAB9FA3}" srcOrd="0" destOrd="0" presId="urn:microsoft.com/office/officeart/2005/8/layout/vList2"/>
    <dgm:cxn modelId="{22A3B9FB-FDA4-46FD-8C7D-EF4DBC6A2152}" type="presOf" srcId="{1629660D-1D8B-451F-9F51-069DD4D6526E}" destId="{68DD9EC5-22CD-41B5-A1B2-7444CA166325}" srcOrd="0" destOrd="0" presId="urn:microsoft.com/office/officeart/2005/8/layout/vList2"/>
    <dgm:cxn modelId="{CA185ACD-4086-4844-BBE6-C5B5C60E073A}" srcId="{999AB2EF-4BAE-4290-9F9E-1E8F1DF3F113}" destId="{46EE918D-3F4E-4882-A5F8-8C8A0FBE1A9F}" srcOrd="5" destOrd="0" parTransId="{A4E08568-7E28-41FB-BD2C-BFE517FE7441}" sibTransId="{75A0C66B-4EB8-4034-A25D-14AF48C72D55}"/>
    <dgm:cxn modelId="{5489CB0D-E411-4284-A316-890333495C3E}" type="presParOf" srcId="{1FA17688-E3BA-430D-85B0-F549AB7638E3}" destId="{60E19BCB-120A-4722-ABE3-6A069CF3BDC3}" srcOrd="0" destOrd="0" presId="urn:microsoft.com/office/officeart/2005/8/layout/vList2"/>
    <dgm:cxn modelId="{E1F70F4C-F70D-49AB-A91E-2702912915AF}" type="presParOf" srcId="{1FA17688-E3BA-430D-85B0-F549AB7638E3}" destId="{49CD9FD3-3274-449F-BB0C-48DB7F7FC4C4}" srcOrd="1" destOrd="0" presId="urn:microsoft.com/office/officeart/2005/8/layout/vList2"/>
    <dgm:cxn modelId="{08093EF0-6247-48D7-B543-65BEB359F670}" type="presParOf" srcId="{1FA17688-E3BA-430D-85B0-F549AB7638E3}" destId="{68DD9EC5-22CD-41B5-A1B2-7444CA166325}" srcOrd="2" destOrd="0" presId="urn:microsoft.com/office/officeart/2005/8/layout/vList2"/>
    <dgm:cxn modelId="{4951A9AD-4F69-41C0-B068-F195696DA608}" type="presParOf" srcId="{1FA17688-E3BA-430D-85B0-F549AB7638E3}" destId="{2B613525-72E1-4C84-B8A1-481C08CBB2B4}" srcOrd="3" destOrd="0" presId="urn:microsoft.com/office/officeart/2005/8/layout/vList2"/>
    <dgm:cxn modelId="{E9D4E472-6C19-45F6-9762-0C275C8A3995}" type="presParOf" srcId="{1FA17688-E3BA-430D-85B0-F549AB7638E3}" destId="{C55AE5BE-F7F5-4916-9E01-66F448869394}" srcOrd="4" destOrd="0" presId="urn:microsoft.com/office/officeart/2005/8/layout/vList2"/>
    <dgm:cxn modelId="{DE4A4E27-B9F6-43E1-8640-C0798537456C}" type="presParOf" srcId="{1FA17688-E3BA-430D-85B0-F549AB7638E3}" destId="{65F70116-94AD-430C-93D7-D61DD59A8483}" srcOrd="5" destOrd="0" presId="urn:microsoft.com/office/officeart/2005/8/layout/vList2"/>
    <dgm:cxn modelId="{7EAC0304-7660-4B2C-A0BE-88762B2E7299}" type="presParOf" srcId="{1FA17688-E3BA-430D-85B0-F549AB7638E3}" destId="{7D6DDD36-4D30-4504-883A-FD56DEAB9FA3}" srcOrd="6" destOrd="0" presId="urn:microsoft.com/office/officeart/2005/8/layout/vList2"/>
    <dgm:cxn modelId="{C6733192-D0B6-4F2F-9C69-4226BA2BD22F}" type="presParOf" srcId="{1FA17688-E3BA-430D-85B0-F549AB7638E3}" destId="{412F8BFA-BCB3-40D2-8528-66F9207B03C4}" srcOrd="7" destOrd="0" presId="urn:microsoft.com/office/officeart/2005/8/layout/vList2"/>
    <dgm:cxn modelId="{2E2CFDB4-0649-45B7-A69D-5490E2A26925}" type="presParOf" srcId="{1FA17688-E3BA-430D-85B0-F549AB7638E3}" destId="{F2E87A2C-005E-4A4A-B341-D2C2DA7DA91F}" srcOrd="8" destOrd="0" presId="urn:microsoft.com/office/officeart/2005/8/layout/vList2"/>
    <dgm:cxn modelId="{310920EF-F15F-49CC-8694-F3E198C479B8}" type="presParOf" srcId="{1FA17688-E3BA-430D-85B0-F549AB7638E3}" destId="{4D016714-4B81-41F7-BBF8-73978C2717F1}" srcOrd="9" destOrd="0" presId="urn:microsoft.com/office/officeart/2005/8/layout/vList2"/>
    <dgm:cxn modelId="{812DDEE3-1607-408F-9E4D-AEAE17A9CD84}" type="presParOf" srcId="{1FA17688-E3BA-430D-85B0-F549AB7638E3}" destId="{4C307303-94E5-4CCA-B06A-D8E4F74C8D9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EC9B88A-F260-4101-B8FE-F057F2694D79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9796A163-D026-400A-B5D0-66EC2CAE69E8}">
      <dgm:prSet/>
      <dgm:spPr/>
      <dgm:t>
        <a:bodyPr/>
        <a:lstStyle/>
        <a:p>
          <a:pPr rtl="0"/>
          <a:r>
            <a:rPr lang="nl-NL" smtClean="0"/>
            <a:t>Lysosomen </a:t>
          </a:r>
          <a:r>
            <a:rPr lang="nl-NL" smtClean="0">
              <a:sym typeface="Wingdings"/>
            </a:rPr>
            <a:t></a:t>
          </a:r>
          <a:r>
            <a:rPr lang="nl-NL" smtClean="0"/>
            <a:t> verschillende functies</a:t>
          </a:r>
          <a:endParaRPr lang="nl-NL"/>
        </a:p>
      </dgm:t>
    </dgm:pt>
    <dgm:pt modelId="{8DA8C550-961C-4E6E-BC5E-D51E013AA0F7}" type="parTrans" cxnId="{83AEDCB2-CD00-4CE2-A092-F525C4DEE1C0}">
      <dgm:prSet/>
      <dgm:spPr/>
      <dgm:t>
        <a:bodyPr/>
        <a:lstStyle/>
        <a:p>
          <a:endParaRPr lang="nl-NL"/>
        </a:p>
      </dgm:t>
    </dgm:pt>
    <dgm:pt modelId="{EC568933-45F2-4F89-83DB-FBE316CC82DD}" type="sibTrans" cxnId="{83AEDCB2-CD00-4CE2-A092-F525C4DEE1C0}">
      <dgm:prSet/>
      <dgm:spPr/>
      <dgm:t>
        <a:bodyPr/>
        <a:lstStyle/>
        <a:p>
          <a:endParaRPr lang="nl-NL"/>
        </a:p>
      </dgm:t>
    </dgm:pt>
    <dgm:pt modelId="{2278C6DA-2EC8-4045-9C34-53A2C74776B7}" type="pres">
      <dgm:prSet presAssocID="{9EC9B88A-F260-4101-B8FE-F057F2694D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3FD723B-FBF7-4D1B-BE08-C019D9DE25B8}" type="pres">
      <dgm:prSet presAssocID="{9796A163-D026-400A-B5D0-66EC2CAE69E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2175358-5A39-4A5C-B8EF-99B582C4E7E0}" type="presOf" srcId="{9796A163-D026-400A-B5D0-66EC2CAE69E8}" destId="{C3FD723B-FBF7-4D1B-BE08-C019D9DE25B8}" srcOrd="0" destOrd="0" presId="urn:microsoft.com/office/officeart/2005/8/layout/vList2"/>
    <dgm:cxn modelId="{F9EE94CD-8160-4683-BBB9-B9BCC8552839}" type="presOf" srcId="{9EC9B88A-F260-4101-B8FE-F057F2694D79}" destId="{2278C6DA-2EC8-4045-9C34-53A2C74776B7}" srcOrd="0" destOrd="0" presId="urn:microsoft.com/office/officeart/2005/8/layout/vList2"/>
    <dgm:cxn modelId="{83AEDCB2-CD00-4CE2-A092-F525C4DEE1C0}" srcId="{9EC9B88A-F260-4101-B8FE-F057F2694D79}" destId="{9796A163-D026-400A-B5D0-66EC2CAE69E8}" srcOrd="0" destOrd="0" parTransId="{8DA8C550-961C-4E6E-BC5E-D51E013AA0F7}" sibTransId="{EC568933-45F2-4F89-83DB-FBE316CC82DD}"/>
    <dgm:cxn modelId="{C48925A5-534F-4757-8F73-2E9D0964E9CE}" type="presParOf" srcId="{2278C6DA-2EC8-4045-9C34-53A2C74776B7}" destId="{C3FD723B-FBF7-4D1B-BE08-C019D9DE25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5151D93-594F-42AE-B7C7-72B600DF1397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1793A7ED-170B-4992-B989-1183B1058E80}">
      <dgm:prSet/>
      <dgm:spPr/>
      <dgm:t>
        <a:bodyPr/>
        <a:lstStyle/>
        <a:p>
          <a:pPr algn="ctr" rtl="0"/>
          <a:r>
            <a:rPr lang="nl-NL" smtClean="0"/>
            <a:t>Enzymen voor de afbraak van vetten , eiwitten, enz.</a:t>
          </a:r>
          <a:endParaRPr lang="nl-NL"/>
        </a:p>
      </dgm:t>
    </dgm:pt>
    <dgm:pt modelId="{A05904DC-D557-47C5-B07B-CAD670F8D617}" type="parTrans" cxnId="{DF9B2E53-45DD-455D-B38C-213F3B68E8E6}">
      <dgm:prSet/>
      <dgm:spPr/>
      <dgm:t>
        <a:bodyPr/>
        <a:lstStyle/>
        <a:p>
          <a:pPr algn="ctr"/>
          <a:endParaRPr lang="nl-NL"/>
        </a:p>
      </dgm:t>
    </dgm:pt>
    <dgm:pt modelId="{2FDFE65E-A5E7-4AFA-9980-6889AC3F1034}" type="sibTrans" cxnId="{DF9B2E53-45DD-455D-B38C-213F3B68E8E6}">
      <dgm:prSet/>
      <dgm:spPr/>
      <dgm:t>
        <a:bodyPr/>
        <a:lstStyle/>
        <a:p>
          <a:pPr algn="ctr"/>
          <a:endParaRPr lang="nl-NL"/>
        </a:p>
      </dgm:t>
    </dgm:pt>
    <dgm:pt modelId="{0DC247E2-A988-4201-9405-A2C259075838}">
      <dgm:prSet/>
      <dgm:spPr/>
      <dgm:t>
        <a:bodyPr/>
        <a:lstStyle/>
        <a:p>
          <a:pPr algn="ctr" rtl="0"/>
          <a:r>
            <a:rPr lang="nl-NL" smtClean="0"/>
            <a:t>Fagocytose: insluiting vaste deeltjes</a:t>
          </a:r>
          <a:endParaRPr lang="nl-NL"/>
        </a:p>
      </dgm:t>
    </dgm:pt>
    <dgm:pt modelId="{73C44562-A7E3-4E9A-B3C5-C20DA0A309F3}" type="parTrans" cxnId="{0B719BF7-FB9F-4849-BCBE-466B694212A6}">
      <dgm:prSet/>
      <dgm:spPr/>
      <dgm:t>
        <a:bodyPr/>
        <a:lstStyle/>
        <a:p>
          <a:pPr algn="ctr"/>
          <a:endParaRPr lang="nl-NL"/>
        </a:p>
      </dgm:t>
    </dgm:pt>
    <dgm:pt modelId="{0F7ABF80-82CA-4D9C-85CE-BED12E01088E}" type="sibTrans" cxnId="{0B719BF7-FB9F-4849-BCBE-466B694212A6}">
      <dgm:prSet/>
      <dgm:spPr/>
      <dgm:t>
        <a:bodyPr/>
        <a:lstStyle/>
        <a:p>
          <a:pPr algn="ctr"/>
          <a:endParaRPr lang="nl-NL"/>
        </a:p>
      </dgm:t>
    </dgm:pt>
    <dgm:pt modelId="{06310D4A-65AF-4B08-AFE5-9DC1E8055FF9}">
      <dgm:prSet/>
      <dgm:spPr/>
      <dgm:t>
        <a:bodyPr/>
        <a:lstStyle/>
        <a:p>
          <a:pPr algn="ctr" rtl="0"/>
          <a:r>
            <a:rPr lang="nl-NL" smtClean="0"/>
            <a:t>Pinocytose: insluiting vloeistof</a:t>
          </a:r>
          <a:endParaRPr lang="nl-NL"/>
        </a:p>
      </dgm:t>
    </dgm:pt>
    <dgm:pt modelId="{4DA95124-686B-49DD-B6BB-655E080D2998}" type="parTrans" cxnId="{D6131A75-E862-455F-8CED-661F09136CD5}">
      <dgm:prSet/>
      <dgm:spPr/>
      <dgm:t>
        <a:bodyPr/>
        <a:lstStyle/>
        <a:p>
          <a:pPr algn="ctr"/>
          <a:endParaRPr lang="nl-NL"/>
        </a:p>
      </dgm:t>
    </dgm:pt>
    <dgm:pt modelId="{02A8812D-597B-4F15-973B-045DFA5F9774}" type="sibTrans" cxnId="{D6131A75-E862-455F-8CED-661F09136CD5}">
      <dgm:prSet/>
      <dgm:spPr/>
      <dgm:t>
        <a:bodyPr/>
        <a:lstStyle/>
        <a:p>
          <a:pPr algn="ctr"/>
          <a:endParaRPr lang="nl-NL"/>
        </a:p>
      </dgm:t>
    </dgm:pt>
    <dgm:pt modelId="{EF9DB3DA-612F-4EE6-8D84-BCAFAB01AC73}">
      <dgm:prSet/>
      <dgm:spPr/>
      <dgm:t>
        <a:bodyPr/>
        <a:lstStyle/>
        <a:p>
          <a:pPr algn="ctr" rtl="0"/>
          <a:r>
            <a:rPr lang="nl-NL" dirty="0" smtClean="0"/>
            <a:t>Verlies van enzymen: autolyse van de cel</a:t>
          </a:r>
          <a:endParaRPr lang="nl-NL" dirty="0"/>
        </a:p>
      </dgm:t>
    </dgm:pt>
    <dgm:pt modelId="{A86273A3-CE2C-472A-82B7-9E2ED8F24BD0}" type="parTrans" cxnId="{DAE161D0-8D88-4FF1-9E60-F649774A552C}">
      <dgm:prSet/>
      <dgm:spPr/>
      <dgm:t>
        <a:bodyPr/>
        <a:lstStyle/>
        <a:p>
          <a:pPr algn="ctr"/>
          <a:endParaRPr lang="nl-NL"/>
        </a:p>
      </dgm:t>
    </dgm:pt>
    <dgm:pt modelId="{1C9B6CB9-76E0-4424-9901-4021F380F3FB}" type="sibTrans" cxnId="{DAE161D0-8D88-4FF1-9E60-F649774A552C}">
      <dgm:prSet/>
      <dgm:spPr/>
      <dgm:t>
        <a:bodyPr/>
        <a:lstStyle/>
        <a:p>
          <a:pPr algn="ctr"/>
          <a:endParaRPr lang="nl-NL"/>
        </a:p>
      </dgm:t>
    </dgm:pt>
    <dgm:pt modelId="{D87C14A5-076A-4923-B975-11E47A48546F}">
      <dgm:prSet/>
      <dgm:spPr/>
      <dgm:t>
        <a:bodyPr/>
        <a:lstStyle/>
        <a:p>
          <a:pPr algn="ctr" rtl="0"/>
          <a:r>
            <a:rPr lang="nl-NL" smtClean="0"/>
            <a:t>Planmatige afbraak cel </a:t>
          </a:r>
          <a:r>
            <a:rPr lang="nl-NL" smtClean="0">
              <a:sym typeface="Wingdings"/>
            </a:rPr>
            <a:t></a:t>
          </a:r>
          <a:r>
            <a:rPr lang="nl-NL" smtClean="0"/>
            <a:t> apoptose</a:t>
          </a:r>
          <a:endParaRPr lang="nl-NL"/>
        </a:p>
      </dgm:t>
    </dgm:pt>
    <dgm:pt modelId="{93363435-7B87-4B93-AE58-B79ED8B8D211}" type="parTrans" cxnId="{FD448070-5DB5-46F2-B219-EA7CE521810C}">
      <dgm:prSet/>
      <dgm:spPr/>
      <dgm:t>
        <a:bodyPr/>
        <a:lstStyle/>
        <a:p>
          <a:pPr algn="ctr"/>
          <a:endParaRPr lang="nl-NL"/>
        </a:p>
      </dgm:t>
    </dgm:pt>
    <dgm:pt modelId="{EF25E1B8-58AC-49E4-A607-BF06C72B0285}" type="sibTrans" cxnId="{FD448070-5DB5-46F2-B219-EA7CE521810C}">
      <dgm:prSet/>
      <dgm:spPr/>
      <dgm:t>
        <a:bodyPr/>
        <a:lstStyle/>
        <a:p>
          <a:pPr algn="ctr"/>
          <a:endParaRPr lang="nl-NL"/>
        </a:p>
      </dgm:t>
    </dgm:pt>
    <dgm:pt modelId="{B99E3B46-1A04-47DA-8700-15CB26ABAC2D}">
      <dgm:prSet/>
      <dgm:spPr/>
      <dgm:t>
        <a:bodyPr/>
        <a:lstStyle/>
        <a:p>
          <a:pPr algn="ctr" rtl="0"/>
          <a:r>
            <a:rPr lang="nl-NL" smtClean="0"/>
            <a:t>Afsterven cel door stop toevoer: necrose</a:t>
          </a:r>
          <a:endParaRPr lang="nl-NL"/>
        </a:p>
      </dgm:t>
    </dgm:pt>
    <dgm:pt modelId="{192DE734-CDF6-4E5A-BBAF-ED165A9CBF7A}" type="parTrans" cxnId="{0649DAE1-5C58-45E5-A01D-DEA7B4530553}">
      <dgm:prSet/>
      <dgm:spPr/>
      <dgm:t>
        <a:bodyPr/>
        <a:lstStyle/>
        <a:p>
          <a:pPr algn="ctr"/>
          <a:endParaRPr lang="nl-NL"/>
        </a:p>
      </dgm:t>
    </dgm:pt>
    <dgm:pt modelId="{BA625364-29AC-4883-A57C-1478A2BB3620}" type="sibTrans" cxnId="{0649DAE1-5C58-45E5-A01D-DEA7B4530553}">
      <dgm:prSet/>
      <dgm:spPr/>
      <dgm:t>
        <a:bodyPr/>
        <a:lstStyle/>
        <a:p>
          <a:pPr algn="ctr"/>
          <a:endParaRPr lang="nl-NL"/>
        </a:p>
      </dgm:t>
    </dgm:pt>
    <dgm:pt modelId="{4126673D-3D1C-4380-9269-CD179B12344D}" type="pres">
      <dgm:prSet presAssocID="{65151D93-594F-42AE-B7C7-72B600DF13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A8E39B2-F820-458E-BEB9-72D04C779CA7}" type="pres">
      <dgm:prSet presAssocID="{1793A7ED-170B-4992-B989-1183B1058E8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56B7829-7AE0-4698-8FC5-61B80E308D04}" type="pres">
      <dgm:prSet presAssocID="{2FDFE65E-A5E7-4AFA-9980-6889AC3F1034}" presName="spacer" presStyleCnt="0"/>
      <dgm:spPr/>
    </dgm:pt>
    <dgm:pt modelId="{5352E36D-47E3-409F-956F-08C02A6CC0F8}" type="pres">
      <dgm:prSet presAssocID="{0DC247E2-A988-4201-9405-A2C25907583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0FE2CAA-1B71-4520-B80A-315C54C662B0}" type="pres">
      <dgm:prSet presAssocID="{0F7ABF80-82CA-4D9C-85CE-BED12E01088E}" presName="spacer" presStyleCnt="0"/>
      <dgm:spPr/>
    </dgm:pt>
    <dgm:pt modelId="{A56583DC-C4A5-446B-AE35-DD3F985AD292}" type="pres">
      <dgm:prSet presAssocID="{06310D4A-65AF-4B08-AFE5-9DC1E8055FF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EF37E2D-7DA6-48FB-8DF1-23DB53A580E7}" type="pres">
      <dgm:prSet presAssocID="{02A8812D-597B-4F15-973B-045DFA5F9774}" presName="spacer" presStyleCnt="0"/>
      <dgm:spPr/>
    </dgm:pt>
    <dgm:pt modelId="{288685C7-0619-4522-A9D9-A33259C0183F}" type="pres">
      <dgm:prSet presAssocID="{EF9DB3DA-612F-4EE6-8D84-BCAFAB01AC7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DFF0314-D447-4AC7-93B9-BA645AE44CFF}" type="pres">
      <dgm:prSet presAssocID="{1C9B6CB9-76E0-4424-9901-4021F380F3FB}" presName="spacer" presStyleCnt="0"/>
      <dgm:spPr/>
    </dgm:pt>
    <dgm:pt modelId="{A044C30F-FB0A-44C4-AB38-81A3E66F359F}" type="pres">
      <dgm:prSet presAssocID="{D87C14A5-076A-4923-B975-11E47A48546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86F69CC-AE1D-44D5-9304-094577D36F26}" type="pres">
      <dgm:prSet presAssocID="{EF25E1B8-58AC-49E4-A607-BF06C72B0285}" presName="spacer" presStyleCnt="0"/>
      <dgm:spPr/>
    </dgm:pt>
    <dgm:pt modelId="{68B9680C-4A77-4AF7-B77D-D3EC40FB73C4}" type="pres">
      <dgm:prSet presAssocID="{B99E3B46-1A04-47DA-8700-15CB26ABAC2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B5B560B-DB93-4035-A566-1C23910A9C4E}" type="presOf" srcId="{0DC247E2-A988-4201-9405-A2C259075838}" destId="{5352E36D-47E3-409F-956F-08C02A6CC0F8}" srcOrd="0" destOrd="0" presId="urn:microsoft.com/office/officeart/2005/8/layout/vList2"/>
    <dgm:cxn modelId="{0B719BF7-FB9F-4849-BCBE-466B694212A6}" srcId="{65151D93-594F-42AE-B7C7-72B600DF1397}" destId="{0DC247E2-A988-4201-9405-A2C259075838}" srcOrd="1" destOrd="0" parTransId="{73C44562-A7E3-4E9A-B3C5-C20DA0A309F3}" sibTransId="{0F7ABF80-82CA-4D9C-85CE-BED12E01088E}"/>
    <dgm:cxn modelId="{C30AFA90-CDF3-4965-A620-E7895A03E476}" type="presOf" srcId="{D87C14A5-076A-4923-B975-11E47A48546F}" destId="{A044C30F-FB0A-44C4-AB38-81A3E66F359F}" srcOrd="0" destOrd="0" presId="urn:microsoft.com/office/officeart/2005/8/layout/vList2"/>
    <dgm:cxn modelId="{D6131A75-E862-455F-8CED-661F09136CD5}" srcId="{65151D93-594F-42AE-B7C7-72B600DF1397}" destId="{06310D4A-65AF-4B08-AFE5-9DC1E8055FF9}" srcOrd="2" destOrd="0" parTransId="{4DA95124-686B-49DD-B6BB-655E080D2998}" sibTransId="{02A8812D-597B-4F15-973B-045DFA5F9774}"/>
    <dgm:cxn modelId="{CE1C7BD5-A854-4C5F-A260-4997534FF6AD}" type="presOf" srcId="{EF9DB3DA-612F-4EE6-8D84-BCAFAB01AC73}" destId="{288685C7-0619-4522-A9D9-A33259C0183F}" srcOrd="0" destOrd="0" presId="urn:microsoft.com/office/officeart/2005/8/layout/vList2"/>
    <dgm:cxn modelId="{A4F36839-4ED6-486D-BE2E-EFD6D0BD2B82}" type="presOf" srcId="{1793A7ED-170B-4992-B989-1183B1058E80}" destId="{DA8E39B2-F820-458E-BEB9-72D04C779CA7}" srcOrd="0" destOrd="0" presId="urn:microsoft.com/office/officeart/2005/8/layout/vList2"/>
    <dgm:cxn modelId="{798387B8-CEAA-47C0-97AE-B9061DE1FDF3}" type="presOf" srcId="{B99E3B46-1A04-47DA-8700-15CB26ABAC2D}" destId="{68B9680C-4A77-4AF7-B77D-D3EC40FB73C4}" srcOrd="0" destOrd="0" presId="urn:microsoft.com/office/officeart/2005/8/layout/vList2"/>
    <dgm:cxn modelId="{DAE161D0-8D88-4FF1-9E60-F649774A552C}" srcId="{65151D93-594F-42AE-B7C7-72B600DF1397}" destId="{EF9DB3DA-612F-4EE6-8D84-BCAFAB01AC73}" srcOrd="3" destOrd="0" parTransId="{A86273A3-CE2C-472A-82B7-9E2ED8F24BD0}" sibTransId="{1C9B6CB9-76E0-4424-9901-4021F380F3FB}"/>
    <dgm:cxn modelId="{DF9B2E53-45DD-455D-B38C-213F3B68E8E6}" srcId="{65151D93-594F-42AE-B7C7-72B600DF1397}" destId="{1793A7ED-170B-4992-B989-1183B1058E80}" srcOrd="0" destOrd="0" parTransId="{A05904DC-D557-47C5-B07B-CAD670F8D617}" sibTransId="{2FDFE65E-A5E7-4AFA-9980-6889AC3F1034}"/>
    <dgm:cxn modelId="{0649DAE1-5C58-45E5-A01D-DEA7B4530553}" srcId="{65151D93-594F-42AE-B7C7-72B600DF1397}" destId="{B99E3B46-1A04-47DA-8700-15CB26ABAC2D}" srcOrd="5" destOrd="0" parTransId="{192DE734-CDF6-4E5A-BBAF-ED165A9CBF7A}" sibTransId="{BA625364-29AC-4883-A57C-1478A2BB3620}"/>
    <dgm:cxn modelId="{9ED61232-B780-412E-9E0C-CB162DCF6FDF}" type="presOf" srcId="{06310D4A-65AF-4B08-AFE5-9DC1E8055FF9}" destId="{A56583DC-C4A5-446B-AE35-DD3F985AD292}" srcOrd="0" destOrd="0" presId="urn:microsoft.com/office/officeart/2005/8/layout/vList2"/>
    <dgm:cxn modelId="{FD448070-5DB5-46F2-B219-EA7CE521810C}" srcId="{65151D93-594F-42AE-B7C7-72B600DF1397}" destId="{D87C14A5-076A-4923-B975-11E47A48546F}" srcOrd="4" destOrd="0" parTransId="{93363435-7B87-4B93-AE58-B79ED8B8D211}" sibTransId="{EF25E1B8-58AC-49E4-A607-BF06C72B0285}"/>
    <dgm:cxn modelId="{45E743BE-50C4-4F61-88A6-4169FEF3DE53}" type="presOf" srcId="{65151D93-594F-42AE-B7C7-72B600DF1397}" destId="{4126673D-3D1C-4380-9269-CD179B12344D}" srcOrd="0" destOrd="0" presId="urn:microsoft.com/office/officeart/2005/8/layout/vList2"/>
    <dgm:cxn modelId="{4CCBD71C-3FFA-4D6D-B19D-2112C231D513}" type="presParOf" srcId="{4126673D-3D1C-4380-9269-CD179B12344D}" destId="{DA8E39B2-F820-458E-BEB9-72D04C779CA7}" srcOrd="0" destOrd="0" presId="urn:microsoft.com/office/officeart/2005/8/layout/vList2"/>
    <dgm:cxn modelId="{CCA27F60-B26B-4F34-9B8C-26A2ED6804D3}" type="presParOf" srcId="{4126673D-3D1C-4380-9269-CD179B12344D}" destId="{F56B7829-7AE0-4698-8FC5-61B80E308D04}" srcOrd="1" destOrd="0" presId="urn:microsoft.com/office/officeart/2005/8/layout/vList2"/>
    <dgm:cxn modelId="{A374DB75-E6AD-401C-9593-C425DCD75ACA}" type="presParOf" srcId="{4126673D-3D1C-4380-9269-CD179B12344D}" destId="{5352E36D-47E3-409F-956F-08C02A6CC0F8}" srcOrd="2" destOrd="0" presId="urn:microsoft.com/office/officeart/2005/8/layout/vList2"/>
    <dgm:cxn modelId="{8632E951-1805-47F7-B456-A6F4FFE403C9}" type="presParOf" srcId="{4126673D-3D1C-4380-9269-CD179B12344D}" destId="{10FE2CAA-1B71-4520-B80A-315C54C662B0}" srcOrd="3" destOrd="0" presId="urn:microsoft.com/office/officeart/2005/8/layout/vList2"/>
    <dgm:cxn modelId="{A414FF73-5AD5-4BB6-B873-430B0351DD23}" type="presParOf" srcId="{4126673D-3D1C-4380-9269-CD179B12344D}" destId="{A56583DC-C4A5-446B-AE35-DD3F985AD292}" srcOrd="4" destOrd="0" presId="urn:microsoft.com/office/officeart/2005/8/layout/vList2"/>
    <dgm:cxn modelId="{93CC6701-ABF4-4EB6-A9FD-36B403CFB786}" type="presParOf" srcId="{4126673D-3D1C-4380-9269-CD179B12344D}" destId="{DEF37E2D-7DA6-48FB-8DF1-23DB53A580E7}" srcOrd="5" destOrd="0" presId="urn:microsoft.com/office/officeart/2005/8/layout/vList2"/>
    <dgm:cxn modelId="{56845DC7-6616-489F-84E5-AB2E71E4D8BD}" type="presParOf" srcId="{4126673D-3D1C-4380-9269-CD179B12344D}" destId="{288685C7-0619-4522-A9D9-A33259C0183F}" srcOrd="6" destOrd="0" presId="urn:microsoft.com/office/officeart/2005/8/layout/vList2"/>
    <dgm:cxn modelId="{B5534755-66CC-4057-AE81-7C6EA4CFD436}" type="presParOf" srcId="{4126673D-3D1C-4380-9269-CD179B12344D}" destId="{0DFF0314-D447-4AC7-93B9-BA645AE44CFF}" srcOrd="7" destOrd="0" presId="urn:microsoft.com/office/officeart/2005/8/layout/vList2"/>
    <dgm:cxn modelId="{D3D456EF-43A8-4A11-BCE2-61A5B7405164}" type="presParOf" srcId="{4126673D-3D1C-4380-9269-CD179B12344D}" destId="{A044C30F-FB0A-44C4-AB38-81A3E66F359F}" srcOrd="8" destOrd="0" presId="urn:microsoft.com/office/officeart/2005/8/layout/vList2"/>
    <dgm:cxn modelId="{D3C14905-CBF3-4EC1-89B9-96EA27AEB363}" type="presParOf" srcId="{4126673D-3D1C-4380-9269-CD179B12344D}" destId="{286F69CC-AE1D-44D5-9304-094577D36F26}" srcOrd="9" destOrd="0" presId="urn:microsoft.com/office/officeart/2005/8/layout/vList2"/>
    <dgm:cxn modelId="{BF220D4A-9622-4A91-B75C-B7305BB6DFE9}" type="presParOf" srcId="{4126673D-3D1C-4380-9269-CD179B12344D}" destId="{68B9680C-4A77-4AF7-B77D-D3EC40FB73C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45AD3C7-2FA8-43EC-8F1C-4A328EA738D1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1123734E-F651-4171-8032-22B34FD33502}">
      <dgm:prSet/>
      <dgm:spPr/>
      <dgm:t>
        <a:bodyPr/>
        <a:lstStyle/>
        <a:p>
          <a:pPr rtl="0"/>
          <a:r>
            <a:rPr lang="nl-NL" smtClean="0"/>
            <a:t>Cytoskelet houdt alles op de plek</a:t>
          </a:r>
          <a:endParaRPr lang="nl-NL"/>
        </a:p>
      </dgm:t>
    </dgm:pt>
    <dgm:pt modelId="{27113F8C-94B2-4978-8770-51D93E39A785}" type="parTrans" cxnId="{6143E336-CB40-425A-BCF1-52BF36CE3F3E}">
      <dgm:prSet/>
      <dgm:spPr/>
      <dgm:t>
        <a:bodyPr/>
        <a:lstStyle/>
        <a:p>
          <a:endParaRPr lang="nl-NL"/>
        </a:p>
      </dgm:t>
    </dgm:pt>
    <dgm:pt modelId="{07FFF4A5-908C-4F08-B7EC-084646633D9C}" type="sibTrans" cxnId="{6143E336-CB40-425A-BCF1-52BF36CE3F3E}">
      <dgm:prSet/>
      <dgm:spPr/>
      <dgm:t>
        <a:bodyPr/>
        <a:lstStyle/>
        <a:p>
          <a:endParaRPr lang="nl-NL"/>
        </a:p>
      </dgm:t>
    </dgm:pt>
    <dgm:pt modelId="{13567C70-F2C1-4359-A8FE-B16A216A1DF1}" type="pres">
      <dgm:prSet presAssocID="{145AD3C7-2FA8-43EC-8F1C-4A328EA738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1C6827B-D2B6-4FBA-B48E-3E9C8065D0C0}" type="pres">
      <dgm:prSet presAssocID="{1123734E-F651-4171-8032-22B34FD3350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9FD1223-6397-4317-878D-2601DB810FC5}" type="presOf" srcId="{145AD3C7-2FA8-43EC-8F1C-4A328EA738D1}" destId="{13567C70-F2C1-4359-A8FE-B16A216A1DF1}" srcOrd="0" destOrd="0" presId="urn:microsoft.com/office/officeart/2005/8/layout/vList2"/>
    <dgm:cxn modelId="{6143E336-CB40-425A-BCF1-52BF36CE3F3E}" srcId="{145AD3C7-2FA8-43EC-8F1C-4A328EA738D1}" destId="{1123734E-F651-4171-8032-22B34FD33502}" srcOrd="0" destOrd="0" parTransId="{27113F8C-94B2-4978-8770-51D93E39A785}" sibTransId="{07FFF4A5-908C-4F08-B7EC-084646633D9C}"/>
    <dgm:cxn modelId="{0342CE0C-CDDD-467D-8C51-CA95E7D6B8C8}" type="presOf" srcId="{1123734E-F651-4171-8032-22B34FD33502}" destId="{C1C6827B-D2B6-4FBA-B48E-3E9C8065D0C0}" srcOrd="0" destOrd="0" presId="urn:microsoft.com/office/officeart/2005/8/layout/vList2"/>
    <dgm:cxn modelId="{EB8E3C2B-3D94-45DF-9DC8-B5781E26D6B0}" type="presParOf" srcId="{13567C70-F2C1-4359-A8FE-B16A216A1DF1}" destId="{C1C6827B-D2B6-4FBA-B48E-3E9C8065D0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66B13743-87D6-4ADA-BFC0-79614DA9942C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10433FB9-3AC2-4F2C-9EB6-2B8E966EAC36}">
      <dgm:prSet/>
      <dgm:spPr/>
      <dgm:t>
        <a:bodyPr/>
        <a:lstStyle/>
        <a:p>
          <a:pPr algn="ctr" rtl="0"/>
          <a:r>
            <a:rPr lang="nl-NL" smtClean="0"/>
            <a:t>Systeem van microtubuli en microfilamenten</a:t>
          </a:r>
          <a:endParaRPr lang="nl-NL"/>
        </a:p>
      </dgm:t>
    </dgm:pt>
    <dgm:pt modelId="{FB96CF29-C06D-436C-8F20-9FDE73639C7E}" type="parTrans" cxnId="{0E179870-3BDD-4B7F-848C-2BA9F4E11C3A}">
      <dgm:prSet/>
      <dgm:spPr/>
      <dgm:t>
        <a:bodyPr/>
        <a:lstStyle/>
        <a:p>
          <a:pPr algn="ctr"/>
          <a:endParaRPr lang="nl-NL"/>
        </a:p>
      </dgm:t>
    </dgm:pt>
    <dgm:pt modelId="{23D83E85-6AAD-48E1-AB64-84E7380AA973}" type="sibTrans" cxnId="{0E179870-3BDD-4B7F-848C-2BA9F4E11C3A}">
      <dgm:prSet/>
      <dgm:spPr/>
      <dgm:t>
        <a:bodyPr/>
        <a:lstStyle/>
        <a:p>
          <a:pPr algn="ctr"/>
          <a:endParaRPr lang="nl-NL"/>
        </a:p>
      </dgm:t>
    </dgm:pt>
    <dgm:pt modelId="{413B4277-7D7B-4DE8-9397-0051268C0844}">
      <dgm:prSet/>
      <dgm:spPr/>
      <dgm:t>
        <a:bodyPr/>
        <a:lstStyle/>
        <a:p>
          <a:pPr algn="ctr" rtl="0"/>
          <a:r>
            <a:rPr lang="nl-NL" smtClean="0"/>
            <a:t>Houden organellen op hun plek</a:t>
          </a:r>
          <a:endParaRPr lang="nl-NL"/>
        </a:p>
      </dgm:t>
    </dgm:pt>
    <dgm:pt modelId="{74A190F6-449D-4985-B356-6DC098EFFFA5}" type="parTrans" cxnId="{BEDCABCC-80EF-4F2E-BF37-43229144AE25}">
      <dgm:prSet/>
      <dgm:spPr/>
      <dgm:t>
        <a:bodyPr/>
        <a:lstStyle/>
        <a:p>
          <a:pPr algn="ctr"/>
          <a:endParaRPr lang="nl-NL"/>
        </a:p>
      </dgm:t>
    </dgm:pt>
    <dgm:pt modelId="{D0034AC9-BE43-467C-BF9B-62BA66EA820A}" type="sibTrans" cxnId="{BEDCABCC-80EF-4F2E-BF37-43229144AE25}">
      <dgm:prSet/>
      <dgm:spPr/>
      <dgm:t>
        <a:bodyPr/>
        <a:lstStyle/>
        <a:p>
          <a:pPr algn="ctr"/>
          <a:endParaRPr lang="nl-NL"/>
        </a:p>
      </dgm:t>
    </dgm:pt>
    <dgm:pt modelId="{F83BFD77-55EB-4DC0-9BF2-5E42CCB5EC38}">
      <dgm:prSet/>
      <dgm:spPr/>
      <dgm:t>
        <a:bodyPr/>
        <a:lstStyle/>
        <a:p>
          <a:pPr algn="ctr" rtl="0"/>
          <a:r>
            <a:rPr lang="nl-NL" smtClean="0"/>
            <a:t>Microtubuli voortdurend in opbouw en afbraak</a:t>
          </a:r>
          <a:endParaRPr lang="nl-NL"/>
        </a:p>
      </dgm:t>
    </dgm:pt>
    <dgm:pt modelId="{A4772FCF-A6C1-466A-8B03-C93236DAE1B5}" type="parTrans" cxnId="{16B2FDFC-6C7C-4F73-B46E-5411918A5F87}">
      <dgm:prSet/>
      <dgm:spPr/>
      <dgm:t>
        <a:bodyPr/>
        <a:lstStyle/>
        <a:p>
          <a:pPr algn="ctr"/>
          <a:endParaRPr lang="nl-NL"/>
        </a:p>
      </dgm:t>
    </dgm:pt>
    <dgm:pt modelId="{1CA4C8B1-93D2-4B42-BBA8-2B844F93432B}" type="sibTrans" cxnId="{16B2FDFC-6C7C-4F73-B46E-5411918A5F87}">
      <dgm:prSet/>
      <dgm:spPr/>
      <dgm:t>
        <a:bodyPr/>
        <a:lstStyle/>
        <a:p>
          <a:pPr algn="ctr"/>
          <a:endParaRPr lang="nl-NL"/>
        </a:p>
      </dgm:t>
    </dgm:pt>
    <dgm:pt modelId="{9A7E0673-EF52-462E-8BDB-9200CF37AB8D}">
      <dgm:prSet/>
      <dgm:spPr/>
      <dgm:t>
        <a:bodyPr/>
        <a:lstStyle/>
        <a:p>
          <a:pPr algn="ctr" rtl="0"/>
          <a:r>
            <a:rPr lang="nl-NL" smtClean="0"/>
            <a:t>Houden ook de vorm van de cel in stand</a:t>
          </a:r>
          <a:endParaRPr lang="nl-NL"/>
        </a:p>
      </dgm:t>
    </dgm:pt>
    <dgm:pt modelId="{7B287FBD-9803-4AEA-8FDE-20BD765445EA}" type="parTrans" cxnId="{E1DBF661-5347-4C12-916A-9385BF7DE6D4}">
      <dgm:prSet/>
      <dgm:spPr/>
      <dgm:t>
        <a:bodyPr/>
        <a:lstStyle/>
        <a:p>
          <a:pPr algn="ctr"/>
          <a:endParaRPr lang="nl-NL"/>
        </a:p>
      </dgm:t>
    </dgm:pt>
    <dgm:pt modelId="{93C0C5B3-B0C1-4953-8AD1-CF8552B27BA7}" type="sibTrans" cxnId="{E1DBF661-5347-4C12-916A-9385BF7DE6D4}">
      <dgm:prSet/>
      <dgm:spPr/>
      <dgm:t>
        <a:bodyPr/>
        <a:lstStyle/>
        <a:p>
          <a:pPr algn="ctr"/>
          <a:endParaRPr lang="nl-NL"/>
        </a:p>
      </dgm:t>
    </dgm:pt>
    <dgm:pt modelId="{F3753CD8-172E-46B5-A078-920CD6634E53}" type="pres">
      <dgm:prSet presAssocID="{66B13743-87D6-4ADA-BFC0-79614DA994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0C38E18-82E8-413F-8666-7DCD4794DC10}" type="pres">
      <dgm:prSet presAssocID="{10433FB9-3AC2-4F2C-9EB6-2B8E966EAC3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87E56AC-846F-4FBA-A41A-3A3FBE37CE98}" type="pres">
      <dgm:prSet presAssocID="{23D83E85-6AAD-48E1-AB64-84E7380AA973}" presName="spacer" presStyleCnt="0"/>
      <dgm:spPr/>
    </dgm:pt>
    <dgm:pt modelId="{C4928E1D-8E85-4F3E-8CBB-95977A830049}" type="pres">
      <dgm:prSet presAssocID="{413B4277-7D7B-4DE8-9397-0051268C084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C1459C4-CB2E-48D5-AAE9-799F45DDFFB3}" type="pres">
      <dgm:prSet presAssocID="{D0034AC9-BE43-467C-BF9B-62BA66EA820A}" presName="spacer" presStyleCnt="0"/>
      <dgm:spPr/>
    </dgm:pt>
    <dgm:pt modelId="{ADF67A83-30C2-4BD1-ACBF-F8830094C6FC}" type="pres">
      <dgm:prSet presAssocID="{F83BFD77-55EB-4DC0-9BF2-5E42CCB5EC3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DB0BA8C-8E57-454F-99B1-CE2D289C5777}" type="pres">
      <dgm:prSet presAssocID="{1CA4C8B1-93D2-4B42-BBA8-2B844F93432B}" presName="spacer" presStyleCnt="0"/>
      <dgm:spPr/>
    </dgm:pt>
    <dgm:pt modelId="{14C22E7B-F6FF-44D7-993E-D6E6C838DA8A}" type="pres">
      <dgm:prSet presAssocID="{9A7E0673-EF52-462E-8BDB-9200CF37AB8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E179870-3BDD-4B7F-848C-2BA9F4E11C3A}" srcId="{66B13743-87D6-4ADA-BFC0-79614DA9942C}" destId="{10433FB9-3AC2-4F2C-9EB6-2B8E966EAC36}" srcOrd="0" destOrd="0" parTransId="{FB96CF29-C06D-436C-8F20-9FDE73639C7E}" sibTransId="{23D83E85-6AAD-48E1-AB64-84E7380AA973}"/>
    <dgm:cxn modelId="{FB8E471C-28FE-4668-9D9D-17C3C1C5832A}" type="presOf" srcId="{F83BFD77-55EB-4DC0-9BF2-5E42CCB5EC38}" destId="{ADF67A83-30C2-4BD1-ACBF-F8830094C6FC}" srcOrd="0" destOrd="0" presId="urn:microsoft.com/office/officeart/2005/8/layout/vList2"/>
    <dgm:cxn modelId="{BEDCABCC-80EF-4F2E-BF37-43229144AE25}" srcId="{66B13743-87D6-4ADA-BFC0-79614DA9942C}" destId="{413B4277-7D7B-4DE8-9397-0051268C0844}" srcOrd="1" destOrd="0" parTransId="{74A190F6-449D-4985-B356-6DC098EFFFA5}" sibTransId="{D0034AC9-BE43-467C-BF9B-62BA66EA820A}"/>
    <dgm:cxn modelId="{54D4B105-7C3A-44F2-90BE-23843EAB56BB}" type="presOf" srcId="{9A7E0673-EF52-462E-8BDB-9200CF37AB8D}" destId="{14C22E7B-F6FF-44D7-993E-D6E6C838DA8A}" srcOrd="0" destOrd="0" presId="urn:microsoft.com/office/officeart/2005/8/layout/vList2"/>
    <dgm:cxn modelId="{77675EE3-DCA1-4C15-BACD-36907006C2CD}" type="presOf" srcId="{413B4277-7D7B-4DE8-9397-0051268C0844}" destId="{C4928E1D-8E85-4F3E-8CBB-95977A830049}" srcOrd="0" destOrd="0" presId="urn:microsoft.com/office/officeart/2005/8/layout/vList2"/>
    <dgm:cxn modelId="{6C2F0E91-1D34-4DC1-89B5-9E9F9F1F79AA}" type="presOf" srcId="{66B13743-87D6-4ADA-BFC0-79614DA9942C}" destId="{F3753CD8-172E-46B5-A078-920CD6634E53}" srcOrd="0" destOrd="0" presId="urn:microsoft.com/office/officeart/2005/8/layout/vList2"/>
    <dgm:cxn modelId="{16B2FDFC-6C7C-4F73-B46E-5411918A5F87}" srcId="{66B13743-87D6-4ADA-BFC0-79614DA9942C}" destId="{F83BFD77-55EB-4DC0-9BF2-5E42CCB5EC38}" srcOrd="2" destOrd="0" parTransId="{A4772FCF-A6C1-466A-8B03-C93236DAE1B5}" sibTransId="{1CA4C8B1-93D2-4B42-BBA8-2B844F93432B}"/>
    <dgm:cxn modelId="{19B0902E-35F5-4337-B9E3-8E727B3B0F37}" type="presOf" srcId="{10433FB9-3AC2-4F2C-9EB6-2B8E966EAC36}" destId="{E0C38E18-82E8-413F-8666-7DCD4794DC10}" srcOrd="0" destOrd="0" presId="urn:microsoft.com/office/officeart/2005/8/layout/vList2"/>
    <dgm:cxn modelId="{E1DBF661-5347-4C12-916A-9385BF7DE6D4}" srcId="{66B13743-87D6-4ADA-BFC0-79614DA9942C}" destId="{9A7E0673-EF52-462E-8BDB-9200CF37AB8D}" srcOrd="3" destOrd="0" parTransId="{7B287FBD-9803-4AEA-8FDE-20BD765445EA}" sibTransId="{93C0C5B3-B0C1-4953-8AD1-CF8552B27BA7}"/>
    <dgm:cxn modelId="{9DCE31DB-005D-47D8-A35B-F68BF5CBB9AB}" type="presParOf" srcId="{F3753CD8-172E-46B5-A078-920CD6634E53}" destId="{E0C38E18-82E8-413F-8666-7DCD4794DC10}" srcOrd="0" destOrd="0" presId="urn:microsoft.com/office/officeart/2005/8/layout/vList2"/>
    <dgm:cxn modelId="{AC1FDF21-36D8-48AE-B261-5ACEC4A608FC}" type="presParOf" srcId="{F3753CD8-172E-46B5-A078-920CD6634E53}" destId="{087E56AC-846F-4FBA-A41A-3A3FBE37CE98}" srcOrd="1" destOrd="0" presId="urn:microsoft.com/office/officeart/2005/8/layout/vList2"/>
    <dgm:cxn modelId="{AB49D204-9314-4579-A6E2-5797C2FF6279}" type="presParOf" srcId="{F3753CD8-172E-46B5-A078-920CD6634E53}" destId="{C4928E1D-8E85-4F3E-8CBB-95977A830049}" srcOrd="2" destOrd="0" presId="urn:microsoft.com/office/officeart/2005/8/layout/vList2"/>
    <dgm:cxn modelId="{3412AF9E-0481-48B1-A199-01E0A3931FF8}" type="presParOf" srcId="{F3753CD8-172E-46B5-A078-920CD6634E53}" destId="{AC1459C4-CB2E-48D5-AAE9-799F45DDFFB3}" srcOrd="3" destOrd="0" presId="urn:microsoft.com/office/officeart/2005/8/layout/vList2"/>
    <dgm:cxn modelId="{8375C902-C2C0-4AAA-B1D8-9AF98CE62A4A}" type="presParOf" srcId="{F3753CD8-172E-46B5-A078-920CD6634E53}" destId="{ADF67A83-30C2-4BD1-ACBF-F8830094C6FC}" srcOrd="4" destOrd="0" presId="urn:microsoft.com/office/officeart/2005/8/layout/vList2"/>
    <dgm:cxn modelId="{5F040FEC-63BE-4182-83C4-DE7E43B2683E}" type="presParOf" srcId="{F3753CD8-172E-46B5-A078-920CD6634E53}" destId="{ADB0BA8C-8E57-454F-99B1-CE2D289C5777}" srcOrd="5" destOrd="0" presId="urn:microsoft.com/office/officeart/2005/8/layout/vList2"/>
    <dgm:cxn modelId="{21DBF3C6-3A1F-4687-990A-ACFD7B2615BE}" type="presParOf" srcId="{F3753CD8-172E-46B5-A078-920CD6634E53}" destId="{14C22E7B-F6FF-44D7-993E-D6E6C838DA8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E3279D-CC8B-470B-94C5-152892CD7002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A69A8C7C-5669-4729-BE3B-D7C3A3A8B5AB}">
      <dgm:prSet/>
      <dgm:spPr/>
      <dgm:t>
        <a:bodyPr/>
        <a:lstStyle/>
        <a:p>
          <a:pPr algn="ctr" rtl="0"/>
          <a:r>
            <a:rPr lang="nl-NL" dirty="0" smtClean="0"/>
            <a:t>Celwand </a:t>
          </a:r>
          <a:r>
            <a:rPr lang="nl-NL" dirty="0" smtClean="0">
              <a:sym typeface="Wingdings" pitchFamily="2" charset="2"/>
            </a:rPr>
            <a:t></a:t>
          </a:r>
          <a:r>
            <a:rPr lang="nl-NL" dirty="0" smtClean="0"/>
            <a:t> stevigheid</a:t>
          </a:r>
          <a:endParaRPr lang="nl-NL" dirty="0"/>
        </a:p>
      </dgm:t>
    </dgm:pt>
    <dgm:pt modelId="{E8BE2A7B-926A-42D8-832E-FB4C42691E14}" type="parTrans" cxnId="{9DE658F1-DB32-4447-A735-E40411DF2054}">
      <dgm:prSet/>
      <dgm:spPr/>
      <dgm:t>
        <a:bodyPr/>
        <a:lstStyle/>
        <a:p>
          <a:endParaRPr lang="nl-NL"/>
        </a:p>
      </dgm:t>
    </dgm:pt>
    <dgm:pt modelId="{9AC17865-97CD-4C14-9E8E-D086FCAAAAD4}" type="sibTrans" cxnId="{9DE658F1-DB32-4447-A735-E40411DF2054}">
      <dgm:prSet/>
      <dgm:spPr/>
      <dgm:t>
        <a:bodyPr/>
        <a:lstStyle/>
        <a:p>
          <a:endParaRPr lang="nl-NL"/>
        </a:p>
      </dgm:t>
    </dgm:pt>
    <dgm:pt modelId="{F0D9E76D-145B-4E41-9D8C-CBCC044B653C}" type="pres">
      <dgm:prSet presAssocID="{DFE3279D-CC8B-470B-94C5-152892CD70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8E7BC85-2300-4ACD-A864-9BCBBDDED92D}" type="pres">
      <dgm:prSet presAssocID="{A69A8C7C-5669-4729-BE3B-D7C3A3A8B5A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A8DD8B7-EE2B-41D4-B7D7-6F98B85AD469}" type="presOf" srcId="{DFE3279D-CC8B-470B-94C5-152892CD7002}" destId="{F0D9E76D-145B-4E41-9D8C-CBCC044B653C}" srcOrd="0" destOrd="0" presId="urn:microsoft.com/office/officeart/2005/8/layout/vList2"/>
    <dgm:cxn modelId="{83310185-5694-4B51-86A3-0823D82251C1}" type="presOf" srcId="{A69A8C7C-5669-4729-BE3B-D7C3A3A8B5AB}" destId="{88E7BC85-2300-4ACD-A864-9BCBBDDED92D}" srcOrd="0" destOrd="0" presId="urn:microsoft.com/office/officeart/2005/8/layout/vList2"/>
    <dgm:cxn modelId="{9DE658F1-DB32-4447-A735-E40411DF2054}" srcId="{DFE3279D-CC8B-470B-94C5-152892CD7002}" destId="{A69A8C7C-5669-4729-BE3B-D7C3A3A8B5AB}" srcOrd="0" destOrd="0" parTransId="{E8BE2A7B-926A-42D8-832E-FB4C42691E14}" sibTransId="{9AC17865-97CD-4C14-9E8E-D086FCAAAAD4}"/>
    <dgm:cxn modelId="{02A9DCA3-2281-4FE9-A14B-2996B2D10139}" type="presParOf" srcId="{F0D9E76D-145B-4E41-9D8C-CBCC044B653C}" destId="{88E7BC85-2300-4ACD-A864-9BCBBDDED92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0080FF-4A1B-4113-B212-EF98661E09F4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12A322A7-2709-4391-AE82-F16AE73EE876}">
      <dgm:prSet/>
      <dgm:spPr/>
      <dgm:t>
        <a:bodyPr/>
        <a:lstStyle/>
        <a:p>
          <a:pPr algn="ctr" rtl="0"/>
          <a:r>
            <a:rPr lang="nl-NL" dirty="0" smtClean="0"/>
            <a:t>Cellen van planten, bacteriën en schimmels</a:t>
          </a:r>
          <a:endParaRPr lang="nl-NL" dirty="0"/>
        </a:p>
      </dgm:t>
    </dgm:pt>
    <dgm:pt modelId="{FE7CCC9E-7B91-4DF5-8F20-D959F7C7851A}" type="parTrans" cxnId="{C5546775-FDA6-44B3-9514-2C1C7AFF65BA}">
      <dgm:prSet/>
      <dgm:spPr/>
      <dgm:t>
        <a:bodyPr/>
        <a:lstStyle/>
        <a:p>
          <a:pPr algn="ctr"/>
          <a:endParaRPr lang="nl-NL"/>
        </a:p>
      </dgm:t>
    </dgm:pt>
    <dgm:pt modelId="{2859E8B9-BB72-417B-9F26-0B6EA16C8FC7}" type="sibTrans" cxnId="{C5546775-FDA6-44B3-9514-2C1C7AFF65BA}">
      <dgm:prSet/>
      <dgm:spPr/>
      <dgm:t>
        <a:bodyPr/>
        <a:lstStyle/>
        <a:p>
          <a:pPr algn="ctr"/>
          <a:endParaRPr lang="nl-NL"/>
        </a:p>
      </dgm:t>
    </dgm:pt>
    <dgm:pt modelId="{2A37966F-CE4B-4D94-A987-CC3C55BDFEB0}">
      <dgm:prSet/>
      <dgm:spPr/>
      <dgm:t>
        <a:bodyPr/>
        <a:lstStyle/>
        <a:p>
          <a:pPr algn="ctr" rtl="0"/>
          <a:r>
            <a:rPr lang="nl-NL" dirty="0" smtClean="0"/>
            <a:t>Planten: celwand van cellulose, soms verstevigd met houtstof</a:t>
          </a:r>
          <a:endParaRPr lang="nl-NL" dirty="0"/>
        </a:p>
      </dgm:t>
    </dgm:pt>
    <dgm:pt modelId="{FCA2594D-320B-4748-BBA3-DAD67542B87A}" type="parTrans" cxnId="{F714C068-28A7-4A06-9A4A-9DF868EAE20D}">
      <dgm:prSet/>
      <dgm:spPr/>
      <dgm:t>
        <a:bodyPr/>
        <a:lstStyle/>
        <a:p>
          <a:pPr algn="ctr"/>
          <a:endParaRPr lang="nl-NL"/>
        </a:p>
      </dgm:t>
    </dgm:pt>
    <dgm:pt modelId="{DBC731DC-4B20-40AA-A5B5-9B265F7033EC}" type="sibTrans" cxnId="{F714C068-28A7-4A06-9A4A-9DF868EAE20D}">
      <dgm:prSet/>
      <dgm:spPr/>
      <dgm:t>
        <a:bodyPr/>
        <a:lstStyle/>
        <a:p>
          <a:pPr algn="ctr"/>
          <a:endParaRPr lang="nl-NL"/>
        </a:p>
      </dgm:t>
    </dgm:pt>
    <dgm:pt modelId="{5F837A6C-7FE0-434A-9308-4E5152B8BF1A}">
      <dgm:prSet/>
      <dgm:spPr/>
      <dgm:t>
        <a:bodyPr/>
        <a:lstStyle/>
        <a:p>
          <a:pPr algn="ctr" rtl="0"/>
          <a:r>
            <a:rPr lang="nl-NL" dirty="0" smtClean="0"/>
            <a:t>Planten: Middenlamel van pectine</a:t>
          </a:r>
          <a:endParaRPr lang="nl-NL" dirty="0"/>
        </a:p>
      </dgm:t>
    </dgm:pt>
    <dgm:pt modelId="{142B621D-5C78-4505-9B68-114C00B2CE03}" type="parTrans" cxnId="{5138AD09-20CB-4067-A9E4-76DCAAD0508A}">
      <dgm:prSet/>
      <dgm:spPr/>
      <dgm:t>
        <a:bodyPr/>
        <a:lstStyle/>
        <a:p>
          <a:pPr algn="ctr"/>
          <a:endParaRPr lang="nl-NL"/>
        </a:p>
      </dgm:t>
    </dgm:pt>
    <dgm:pt modelId="{9E8B7465-E8DE-49B5-9AF4-D9BBD9A14F06}" type="sibTrans" cxnId="{5138AD09-20CB-4067-A9E4-76DCAAD0508A}">
      <dgm:prSet/>
      <dgm:spPr/>
      <dgm:t>
        <a:bodyPr/>
        <a:lstStyle/>
        <a:p>
          <a:pPr algn="ctr"/>
          <a:endParaRPr lang="nl-NL"/>
        </a:p>
      </dgm:t>
    </dgm:pt>
    <dgm:pt modelId="{28BB77AF-BDE9-43CC-B94A-4A1B0D5E2A32}" type="pres">
      <dgm:prSet presAssocID="{030080FF-4A1B-4113-B212-EF98661E09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21494D4-DA91-4DEB-8709-37CF47DBEEAE}" type="pres">
      <dgm:prSet presAssocID="{12A322A7-2709-4391-AE82-F16AE73EE87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C43D0CB-A667-42AD-BE23-4484FBCDD928}" type="pres">
      <dgm:prSet presAssocID="{2859E8B9-BB72-417B-9F26-0B6EA16C8FC7}" presName="spacer" presStyleCnt="0"/>
      <dgm:spPr/>
    </dgm:pt>
    <dgm:pt modelId="{68D5A931-2279-4C53-9983-407685B89C0A}" type="pres">
      <dgm:prSet presAssocID="{2A37966F-CE4B-4D94-A987-CC3C55BDFEB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BA48226-B746-4F8C-80B4-CB7353E13CCC}" type="pres">
      <dgm:prSet presAssocID="{DBC731DC-4B20-40AA-A5B5-9B265F7033EC}" presName="spacer" presStyleCnt="0"/>
      <dgm:spPr/>
    </dgm:pt>
    <dgm:pt modelId="{F3517D65-0BAB-4F8A-B229-15CE6E8F7FFF}" type="pres">
      <dgm:prSet presAssocID="{5F837A6C-7FE0-434A-9308-4E5152B8BF1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714C068-28A7-4A06-9A4A-9DF868EAE20D}" srcId="{030080FF-4A1B-4113-B212-EF98661E09F4}" destId="{2A37966F-CE4B-4D94-A987-CC3C55BDFEB0}" srcOrd="1" destOrd="0" parTransId="{FCA2594D-320B-4748-BBA3-DAD67542B87A}" sibTransId="{DBC731DC-4B20-40AA-A5B5-9B265F7033EC}"/>
    <dgm:cxn modelId="{596FA9EC-EB44-45A6-8336-CD062CD32C9B}" type="presOf" srcId="{12A322A7-2709-4391-AE82-F16AE73EE876}" destId="{521494D4-DA91-4DEB-8709-37CF47DBEEAE}" srcOrd="0" destOrd="0" presId="urn:microsoft.com/office/officeart/2005/8/layout/vList2"/>
    <dgm:cxn modelId="{B38AE563-E5EA-402B-A968-251222BBB3DF}" type="presOf" srcId="{5F837A6C-7FE0-434A-9308-4E5152B8BF1A}" destId="{F3517D65-0BAB-4F8A-B229-15CE6E8F7FFF}" srcOrd="0" destOrd="0" presId="urn:microsoft.com/office/officeart/2005/8/layout/vList2"/>
    <dgm:cxn modelId="{C6FA6489-37EF-4AEC-A6C4-BFB0B6A3C3AE}" type="presOf" srcId="{2A37966F-CE4B-4D94-A987-CC3C55BDFEB0}" destId="{68D5A931-2279-4C53-9983-407685B89C0A}" srcOrd="0" destOrd="0" presId="urn:microsoft.com/office/officeart/2005/8/layout/vList2"/>
    <dgm:cxn modelId="{C5546775-FDA6-44B3-9514-2C1C7AFF65BA}" srcId="{030080FF-4A1B-4113-B212-EF98661E09F4}" destId="{12A322A7-2709-4391-AE82-F16AE73EE876}" srcOrd="0" destOrd="0" parTransId="{FE7CCC9E-7B91-4DF5-8F20-D959F7C7851A}" sibTransId="{2859E8B9-BB72-417B-9F26-0B6EA16C8FC7}"/>
    <dgm:cxn modelId="{5138AD09-20CB-4067-A9E4-76DCAAD0508A}" srcId="{030080FF-4A1B-4113-B212-EF98661E09F4}" destId="{5F837A6C-7FE0-434A-9308-4E5152B8BF1A}" srcOrd="2" destOrd="0" parTransId="{142B621D-5C78-4505-9B68-114C00B2CE03}" sibTransId="{9E8B7465-E8DE-49B5-9AF4-D9BBD9A14F06}"/>
    <dgm:cxn modelId="{48A67F94-5F05-4B6F-9752-D0DF73232FAC}" type="presOf" srcId="{030080FF-4A1B-4113-B212-EF98661E09F4}" destId="{28BB77AF-BDE9-43CC-B94A-4A1B0D5E2A32}" srcOrd="0" destOrd="0" presId="urn:microsoft.com/office/officeart/2005/8/layout/vList2"/>
    <dgm:cxn modelId="{900B66FF-0918-4579-92A5-24EAF782AF6C}" type="presParOf" srcId="{28BB77AF-BDE9-43CC-B94A-4A1B0D5E2A32}" destId="{521494D4-DA91-4DEB-8709-37CF47DBEEAE}" srcOrd="0" destOrd="0" presId="urn:microsoft.com/office/officeart/2005/8/layout/vList2"/>
    <dgm:cxn modelId="{113ED182-12E8-4316-9E8C-551494FFD331}" type="presParOf" srcId="{28BB77AF-BDE9-43CC-B94A-4A1B0D5E2A32}" destId="{AC43D0CB-A667-42AD-BE23-4484FBCDD928}" srcOrd="1" destOrd="0" presId="urn:microsoft.com/office/officeart/2005/8/layout/vList2"/>
    <dgm:cxn modelId="{49A0C974-B542-4D1D-82DE-C815AA7FEA28}" type="presParOf" srcId="{28BB77AF-BDE9-43CC-B94A-4A1B0D5E2A32}" destId="{68D5A931-2279-4C53-9983-407685B89C0A}" srcOrd="2" destOrd="0" presId="urn:microsoft.com/office/officeart/2005/8/layout/vList2"/>
    <dgm:cxn modelId="{C34FB7F5-D78D-4F85-9BA0-28EAB1EB127F}" type="presParOf" srcId="{28BB77AF-BDE9-43CC-B94A-4A1B0D5E2A32}" destId="{EBA48226-B746-4F8C-80B4-CB7353E13CCC}" srcOrd="3" destOrd="0" presId="urn:microsoft.com/office/officeart/2005/8/layout/vList2"/>
    <dgm:cxn modelId="{0F2E2BF9-8EA9-4A86-A798-4126EA58959C}" type="presParOf" srcId="{28BB77AF-BDE9-43CC-B94A-4A1B0D5E2A32}" destId="{F3517D65-0BAB-4F8A-B229-15CE6E8F7FF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EE1E3E-5BDB-407B-985D-77B765FECEE3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82212485-8457-4E21-8204-C0BA664DE3F2}">
      <dgm:prSet/>
      <dgm:spPr/>
      <dgm:t>
        <a:bodyPr/>
        <a:lstStyle/>
        <a:p>
          <a:pPr algn="ctr" rtl="0"/>
          <a:r>
            <a:rPr lang="nl-NL" smtClean="0"/>
            <a:t>Vacuole </a:t>
          </a:r>
          <a:r>
            <a:rPr lang="nl-NL" smtClean="0">
              <a:sym typeface="Wingdings"/>
            </a:rPr>
            <a:t></a:t>
          </a:r>
          <a:r>
            <a:rPr lang="nl-NL" smtClean="0"/>
            <a:t> stevigheid</a:t>
          </a:r>
          <a:endParaRPr lang="nl-NL"/>
        </a:p>
      </dgm:t>
    </dgm:pt>
    <dgm:pt modelId="{D542D738-3F27-430A-8487-ED3993FD1B5D}" type="parTrans" cxnId="{0B3D215A-9371-4FAF-8EAA-712FCB601D01}">
      <dgm:prSet/>
      <dgm:spPr/>
      <dgm:t>
        <a:bodyPr/>
        <a:lstStyle/>
        <a:p>
          <a:endParaRPr lang="nl-NL"/>
        </a:p>
      </dgm:t>
    </dgm:pt>
    <dgm:pt modelId="{C2E1C7C4-FE5B-4152-9924-EF23B598F43B}" type="sibTrans" cxnId="{0B3D215A-9371-4FAF-8EAA-712FCB601D01}">
      <dgm:prSet/>
      <dgm:spPr/>
      <dgm:t>
        <a:bodyPr/>
        <a:lstStyle/>
        <a:p>
          <a:endParaRPr lang="nl-NL"/>
        </a:p>
      </dgm:t>
    </dgm:pt>
    <dgm:pt modelId="{C0A2859D-AAE9-4A61-9207-0D5DA9AFAF46}" type="pres">
      <dgm:prSet presAssocID="{65EE1E3E-5BDB-407B-985D-77B765FECE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AA4AD04-25F4-49AB-941C-9AB2C0D1739C}" type="pres">
      <dgm:prSet presAssocID="{82212485-8457-4E21-8204-C0BA664DE3F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FCA2A0F-7961-40CD-9134-E6A8521457B0}" type="presOf" srcId="{82212485-8457-4E21-8204-C0BA664DE3F2}" destId="{FAA4AD04-25F4-49AB-941C-9AB2C0D1739C}" srcOrd="0" destOrd="0" presId="urn:microsoft.com/office/officeart/2005/8/layout/vList2"/>
    <dgm:cxn modelId="{F7410D71-AF2F-431B-9E87-4663C8C35439}" type="presOf" srcId="{65EE1E3E-5BDB-407B-985D-77B765FECEE3}" destId="{C0A2859D-AAE9-4A61-9207-0D5DA9AFAF46}" srcOrd="0" destOrd="0" presId="urn:microsoft.com/office/officeart/2005/8/layout/vList2"/>
    <dgm:cxn modelId="{0B3D215A-9371-4FAF-8EAA-712FCB601D01}" srcId="{65EE1E3E-5BDB-407B-985D-77B765FECEE3}" destId="{82212485-8457-4E21-8204-C0BA664DE3F2}" srcOrd="0" destOrd="0" parTransId="{D542D738-3F27-430A-8487-ED3993FD1B5D}" sibTransId="{C2E1C7C4-FE5B-4152-9924-EF23B598F43B}"/>
    <dgm:cxn modelId="{4FF3A718-040D-4ABC-B176-9D32A163AE66}" type="presParOf" srcId="{C0A2859D-AAE9-4A61-9207-0D5DA9AFAF46}" destId="{FAA4AD04-25F4-49AB-941C-9AB2C0D1739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9EC75D-1388-4D5A-AAD8-249DEBC72765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nl-NL"/>
        </a:p>
      </dgm:t>
    </dgm:pt>
    <dgm:pt modelId="{DBF3B2B7-7448-4092-A6BA-1AE40FBEBEDE}">
      <dgm:prSet/>
      <dgm:spPr/>
      <dgm:t>
        <a:bodyPr/>
        <a:lstStyle/>
        <a:p>
          <a:pPr rtl="0"/>
          <a:r>
            <a:rPr lang="nl-NL" dirty="0" err="1" smtClean="0"/>
            <a:t>Vacuole</a:t>
          </a:r>
          <a:r>
            <a:rPr lang="nl-NL" dirty="0" smtClean="0"/>
            <a:t>: gevuld met vocht</a:t>
          </a:r>
          <a:endParaRPr lang="nl-NL" dirty="0"/>
        </a:p>
      </dgm:t>
    </dgm:pt>
    <dgm:pt modelId="{D6CC16DA-006B-465E-A365-DC392D222D98}" type="parTrans" cxnId="{7042EA40-6D3A-419E-A182-1F0382B0449A}">
      <dgm:prSet/>
      <dgm:spPr/>
      <dgm:t>
        <a:bodyPr/>
        <a:lstStyle/>
        <a:p>
          <a:endParaRPr lang="nl-NL"/>
        </a:p>
      </dgm:t>
    </dgm:pt>
    <dgm:pt modelId="{1CD8C5A8-8A54-4C06-AC72-7105302420DF}" type="sibTrans" cxnId="{7042EA40-6D3A-419E-A182-1F0382B0449A}">
      <dgm:prSet/>
      <dgm:spPr/>
      <dgm:t>
        <a:bodyPr/>
        <a:lstStyle/>
        <a:p>
          <a:endParaRPr lang="nl-NL"/>
        </a:p>
      </dgm:t>
    </dgm:pt>
    <dgm:pt modelId="{9CE7DFAD-2F42-443C-827F-C4B767A5C049}">
      <dgm:prSet/>
      <dgm:spPr/>
      <dgm:t>
        <a:bodyPr/>
        <a:lstStyle/>
        <a:p>
          <a:pPr rtl="0"/>
          <a:r>
            <a:rPr lang="nl-NL" smtClean="0"/>
            <a:t>Eén centrale of meerder vacuole</a:t>
          </a:r>
          <a:endParaRPr lang="nl-NL"/>
        </a:p>
      </dgm:t>
    </dgm:pt>
    <dgm:pt modelId="{05A28418-E07B-4CAE-8C83-040A414CA78E}" type="parTrans" cxnId="{B866F01A-D0D7-4077-93F6-1B32E2C2F309}">
      <dgm:prSet/>
      <dgm:spPr/>
      <dgm:t>
        <a:bodyPr/>
        <a:lstStyle/>
        <a:p>
          <a:endParaRPr lang="nl-NL"/>
        </a:p>
      </dgm:t>
    </dgm:pt>
    <dgm:pt modelId="{10102B46-9552-4480-911F-E3D1B04BD1FD}" type="sibTrans" cxnId="{B866F01A-D0D7-4077-93F6-1B32E2C2F309}">
      <dgm:prSet/>
      <dgm:spPr/>
      <dgm:t>
        <a:bodyPr/>
        <a:lstStyle/>
        <a:p>
          <a:endParaRPr lang="nl-NL"/>
        </a:p>
      </dgm:t>
    </dgm:pt>
    <dgm:pt modelId="{2A0BAEE3-84F7-4F11-A069-5290977A8629}">
      <dgm:prSet/>
      <dgm:spPr/>
      <dgm:t>
        <a:bodyPr/>
        <a:lstStyle/>
        <a:p>
          <a:pPr rtl="0"/>
          <a:r>
            <a:rPr lang="nl-NL" smtClean="0"/>
            <a:t>Vacuole neemt water op</a:t>
          </a:r>
          <a:endParaRPr lang="nl-NL"/>
        </a:p>
      </dgm:t>
    </dgm:pt>
    <dgm:pt modelId="{0D63753C-38F5-4E44-9841-4BE690D6339D}" type="parTrans" cxnId="{CD1AD3B2-2A02-4E99-9F69-98B3AEDA1808}">
      <dgm:prSet/>
      <dgm:spPr/>
      <dgm:t>
        <a:bodyPr/>
        <a:lstStyle/>
        <a:p>
          <a:endParaRPr lang="nl-NL"/>
        </a:p>
      </dgm:t>
    </dgm:pt>
    <dgm:pt modelId="{A54D13D6-3351-4F8D-95CA-B8ECDD940142}" type="sibTrans" cxnId="{CD1AD3B2-2A02-4E99-9F69-98B3AEDA1808}">
      <dgm:prSet/>
      <dgm:spPr/>
      <dgm:t>
        <a:bodyPr/>
        <a:lstStyle/>
        <a:p>
          <a:endParaRPr lang="nl-NL"/>
        </a:p>
      </dgm:t>
    </dgm:pt>
    <dgm:pt modelId="{9BD8F617-459D-484A-991B-4CB135C2F0B6}">
      <dgm:prSet/>
      <dgm:spPr/>
      <dgm:t>
        <a:bodyPr/>
        <a:lstStyle/>
        <a:p>
          <a:pPr rtl="0"/>
          <a:r>
            <a:rPr lang="nl-NL" smtClean="0"/>
            <a:t>Drukt celinhoud tegen celwand</a:t>
          </a:r>
          <a:endParaRPr lang="nl-NL"/>
        </a:p>
      </dgm:t>
    </dgm:pt>
    <dgm:pt modelId="{C4892B1A-B745-4F7C-A6CB-D1E5AEECEB97}" type="parTrans" cxnId="{F29953D7-479B-474B-811B-8FC314A6A70F}">
      <dgm:prSet/>
      <dgm:spPr/>
      <dgm:t>
        <a:bodyPr/>
        <a:lstStyle/>
        <a:p>
          <a:endParaRPr lang="nl-NL"/>
        </a:p>
      </dgm:t>
    </dgm:pt>
    <dgm:pt modelId="{64E9681B-7491-4CBC-ACEC-D2053581D1C2}" type="sibTrans" cxnId="{F29953D7-479B-474B-811B-8FC314A6A70F}">
      <dgm:prSet/>
      <dgm:spPr/>
      <dgm:t>
        <a:bodyPr/>
        <a:lstStyle/>
        <a:p>
          <a:endParaRPr lang="nl-NL"/>
        </a:p>
      </dgm:t>
    </dgm:pt>
    <dgm:pt modelId="{018087BA-80B4-460F-931E-2CBDF63E10BC}">
      <dgm:prSet/>
      <dgm:spPr/>
      <dgm:t>
        <a:bodyPr/>
        <a:lstStyle/>
        <a:p>
          <a:pPr rtl="0"/>
          <a:r>
            <a:rPr lang="nl-NL" dirty="0" smtClean="0"/>
            <a:t>Vergelijk binnen- en buitenband</a:t>
          </a:r>
          <a:endParaRPr lang="nl-NL" dirty="0"/>
        </a:p>
      </dgm:t>
    </dgm:pt>
    <dgm:pt modelId="{D101710B-56F7-4450-9EBC-8A54CDE1EFE5}" type="parTrans" cxnId="{649B7AA9-F1BB-4F81-A1BF-9E68C55C1E08}">
      <dgm:prSet/>
      <dgm:spPr/>
      <dgm:t>
        <a:bodyPr/>
        <a:lstStyle/>
        <a:p>
          <a:endParaRPr lang="nl-NL"/>
        </a:p>
      </dgm:t>
    </dgm:pt>
    <dgm:pt modelId="{D0F83488-C713-4A47-AFDC-DD4D6461332E}" type="sibTrans" cxnId="{649B7AA9-F1BB-4F81-A1BF-9E68C55C1E08}">
      <dgm:prSet/>
      <dgm:spPr/>
      <dgm:t>
        <a:bodyPr/>
        <a:lstStyle/>
        <a:p>
          <a:endParaRPr lang="nl-NL"/>
        </a:p>
      </dgm:t>
    </dgm:pt>
    <dgm:pt modelId="{20263E23-5DAF-48DC-9893-D88AB586C6BB}">
      <dgm:prSet/>
      <dgm:spPr/>
      <dgm:t>
        <a:bodyPr/>
        <a:lstStyle/>
        <a:p>
          <a:pPr rtl="0"/>
          <a:r>
            <a:rPr lang="nl-NL" dirty="0" smtClean="0"/>
            <a:t>Vacuole kan kleurstof bevatten </a:t>
          </a:r>
          <a:endParaRPr lang="nl-NL" dirty="0"/>
        </a:p>
      </dgm:t>
    </dgm:pt>
    <dgm:pt modelId="{81D1618E-4925-4B50-9C08-BF6BD2C4D874}" type="parTrans" cxnId="{394B0D07-B709-4347-91B9-690E88A3DDB0}">
      <dgm:prSet/>
      <dgm:spPr/>
      <dgm:t>
        <a:bodyPr/>
        <a:lstStyle/>
        <a:p>
          <a:endParaRPr lang="nl-NL"/>
        </a:p>
      </dgm:t>
    </dgm:pt>
    <dgm:pt modelId="{79E4A268-F531-4356-9F1E-25393DE78F4C}" type="sibTrans" cxnId="{394B0D07-B709-4347-91B9-690E88A3DDB0}">
      <dgm:prSet/>
      <dgm:spPr/>
      <dgm:t>
        <a:bodyPr/>
        <a:lstStyle/>
        <a:p>
          <a:endParaRPr lang="nl-NL"/>
        </a:p>
      </dgm:t>
    </dgm:pt>
    <dgm:pt modelId="{28FB5EB4-07DE-498B-91F9-D80B061029A9}">
      <dgm:prSet/>
      <dgm:spPr/>
      <dgm:t>
        <a:bodyPr/>
        <a:lstStyle/>
        <a:p>
          <a:pPr rtl="0"/>
          <a:r>
            <a:rPr lang="nl-NL" dirty="0" smtClean="0"/>
            <a:t>Diercel: </a:t>
          </a:r>
          <a:r>
            <a:rPr lang="nl-NL" dirty="0" err="1" smtClean="0"/>
            <a:t>voedings</a:t>
          </a:r>
          <a:r>
            <a:rPr lang="nl-NL" dirty="0" smtClean="0"/>
            <a:t>- of </a:t>
          </a:r>
          <a:r>
            <a:rPr lang="nl-NL" dirty="0" err="1" smtClean="0"/>
            <a:t>contractiele</a:t>
          </a:r>
          <a:r>
            <a:rPr lang="nl-NL" dirty="0" smtClean="0"/>
            <a:t> </a:t>
          </a:r>
          <a:r>
            <a:rPr lang="nl-NL" dirty="0" err="1" smtClean="0"/>
            <a:t>vacuole</a:t>
          </a:r>
          <a:endParaRPr lang="nl-NL" dirty="0"/>
        </a:p>
      </dgm:t>
    </dgm:pt>
    <dgm:pt modelId="{4A9313CC-BD03-43DB-90B7-32228E17FCD9}" type="parTrans" cxnId="{040052D7-DA6B-49A9-813E-F6F158FB2EFD}">
      <dgm:prSet/>
      <dgm:spPr/>
      <dgm:t>
        <a:bodyPr/>
        <a:lstStyle/>
        <a:p>
          <a:endParaRPr lang="nl-NL"/>
        </a:p>
      </dgm:t>
    </dgm:pt>
    <dgm:pt modelId="{4B904490-62A1-480D-B21F-1A8B17222A47}" type="sibTrans" cxnId="{040052D7-DA6B-49A9-813E-F6F158FB2EFD}">
      <dgm:prSet/>
      <dgm:spPr/>
      <dgm:t>
        <a:bodyPr/>
        <a:lstStyle/>
        <a:p>
          <a:endParaRPr lang="nl-NL"/>
        </a:p>
      </dgm:t>
    </dgm:pt>
    <dgm:pt modelId="{A6657C81-9DD4-42CE-A0C3-5CF846EB9399}">
      <dgm:prSet/>
      <dgm:spPr/>
      <dgm:t>
        <a:bodyPr/>
        <a:lstStyle/>
        <a:p>
          <a:pPr rtl="0"/>
          <a:r>
            <a:rPr lang="nl-NL" dirty="0" err="1" smtClean="0"/>
            <a:t>Vacuole</a:t>
          </a:r>
          <a:r>
            <a:rPr lang="nl-NL" dirty="0" smtClean="0"/>
            <a:t>: centrale </a:t>
          </a:r>
          <a:r>
            <a:rPr lang="nl-NL" dirty="0" err="1" smtClean="0"/>
            <a:t>vacuole</a:t>
          </a:r>
          <a:r>
            <a:rPr lang="nl-NL" dirty="0" smtClean="0"/>
            <a:t> plantencel</a:t>
          </a:r>
          <a:endParaRPr lang="nl-NL" dirty="0"/>
        </a:p>
      </dgm:t>
    </dgm:pt>
    <dgm:pt modelId="{CE29B76A-259F-4F08-9EB9-BB9C13DAD000}" type="parTrans" cxnId="{21162BAD-8049-4DE9-BD07-C1C51D1C1FC1}">
      <dgm:prSet/>
      <dgm:spPr/>
      <dgm:t>
        <a:bodyPr/>
        <a:lstStyle/>
        <a:p>
          <a:endParaRPr lang="nl-NL"/>
        </a:p>
      </dgm:t>
    </dgm:pt>
    <dgm:pt modelId="{DAEB866B-C805-498A-8F9A-6466413A4FDB}" type="sibTrans" cxnId="{21162BAD-8049-4DE9-BD07-C1C51D1C1FC1}">
      <dgm:prSet/>
      <dgm:spPr/>
      <dgm:t>
        <a:bodyPr/>
        <a:lstStyle/>
        <a:p>
          <a:endParaRPr lang="nl-NL"/>
        </a:p>
      </dgm:t>
    </dgm:pt>
    <dgm:pt modelId="{E6AFD46B-653A-4ED2-AAF3-2C2469E1E931}">
      <dgm:prSet/>
      <dgm:spPr/>
      <dgm:t>
        <a:bodyPr/>
        <a:lstStyle/>
        <a:p>
          <a:pPr rtl="0"/>
          <a:r>
            <a:rPr lang="nl-NL" dirty="0" err="1" smtClean="0"/>
            <a:t>Tonoplast</a:t>
          </a:r>
          <a:r>
            <a:rPr lang="nl-NL" dirty="0" smtClean="0"/>
            <a:t>: scheiding van cytoplasma</a:t>
          </a:r>
          <a:endParaRPr lang="nl-NL" dirty="0"/>
        </a:p>
      </dgm:t>
    </dgm:pt>
    <dgm:pt modelId="{9CB666AA-F764-4FDC-B1B0-D12CA5546784}" type="parTrans" cxnId="{FC3C605F-BC2D-48A5-ACC5-636BCFB9EA72}">
      <dgm:prSet/>
      <dgm:spPr/>
    </dgm:pt>
    <dgm:pt modelId="{F5605948-158D-4C99-842A-2A9EA5F02D01}" type="sibTrans" cxnId="{FC3C605F-BC2D-48A5-ACC5-636BCFB9EA72}">
      <dgm:prSet/>
      <dgm:spPr/>
    </dgm:pt>
    <dgm:pt modelId="{C3B28685-B6BC-46B3-A37B-AB7F56B911DB}" type="pres">
      <dgm:prSet presAssocID="{0D9EC75D-1388-4D5A-AAD8-249DEBC727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26B8B05-D7C4-478B-BEC5-100A2A4F0F77}" type="pres">
      <dgm:prSet presAssocID="{A6657C81-9DD4-42CE-A0C3-5CF846EB9399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D863EB3-B4D6-4182-8D53-11F178B35F6F}" type="pres">
      <dgm:prSet presAssocID="{DAEB866B-C805-498A-8F9A-6466413A4FDB}" presName="spacer" presStyleCnt="0"/>
      <dgm:spPr/>
    </dgm:pt>
    <dgm:pt modelId="{62AB5491-C444-4CEC-9683-AA9EA13D103B}" type="pres">
      <dgm:prSet presAssocID="{DBF3B2B7-7448-4092-A6BA-1AE40FBEBEDE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89C9FF8-D5EC-40CB-A9CC-089F66CC4FFF}" type="pres">
      <dgm:prSet presAssocID="{1CD8C5A8-8A54-4C06-AC72-7105302420DF}" presName="spacer" presStyleCnt="0"/>
      <dgm:spPr/>
    </dgm:pt>
    <dgm:pt modelId="{34E9851D-B4C6-4B3E-A619-E256A003B599}" type="pres">
      <dgm:prSet presAssocID="{E6AFD46B-653A-4ED2-AAF3-2C2469E1E931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D6927F0-05BA-4509-A4D4-B0D169EFA3A0}" type="pres">
      <dgm:prSet presAssocID="{F5605948-158D-4C99-842A-2A9EA5F02D01}" presName="spacer" presStyleCnt="0"/>
      <dgm:spPr/>
    </dgm:pt>
    <dgm:pt modelId="{E57E9AE9-DFBE-470A-834F-F086803FD477}" type="pres">
      <dgm:prSet presAssocID="{9CE7DFAD-2F42-443C-827F-C4B767A5C049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493092E-79B5-4785-BCEB-88F16D700007}" type="pres">
      <dgm:prSet presAssocID="{10102B46-9552-4480-911F-E3D1B04BD1FD}" presName="spacer" presStyleCnt="0"/>
      <dgm:spPr/>
    </dgm:pt>
    <dgm:pt modelId="{59D1F9B5-75E3-4E74-B672-536321EE1DF8}" type="pres">
      <dgm:prSet presAssocID="{2A0BAEE3-84F7-4F11-A069-5290977A8629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F4CFB75-389F-4347-A9AC-0A2822FA5581}" type="pres">
      <dgm:prSet presAssocID="{A54D13D6-3351-4F8D-95CA-B8ECDD940142}" presName="spacer" presStyleCnt="0"/>
      <dgm:spPr/>
    </dgm:pt>
    <dgm:pt modelId="{2F212A1B-0034-4F61-9644-2FE3D77B586D}" type="pres">
      <dgm:prSet presAssocID="{9BD8F617-459D-484A-991B-4CB135C2F0B6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E948904-B263-48C3-BC55-A04B417E69AB}" type="pres">
      <dgm:prSet presAssocID="{64E9681B-7491-4CBC-ACEC-D2053581D1C2}" presName="spacer" presStyleCnt="0"/>
      <dgm:spPr/>
    </dgm:pt>
    <dgm:pt modelId="{5EBE8EC3-B001-462E-BC7C-48C37D350751}" type="pres">
      <dgm:prSet presAssocID="{018087BA-80B4-460F-931E-2CBDF63E10BC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90ADD16-C2EA-4587-BB26-09EFD89B7668}" type="pres">
      <dgm:prSet presAssocID="{D0F83488-C713-4A47-AFDC-DD4D6461332E}" presName="spacer" presStyleCnt="0"/>
      <dgm:spPr/>
    </dgm:pt>
    <dgm:pt modelId="{36C493E5-05DF-4934-9C83-6B8CC743EAEC}" type="pres">
      <dgm:prSet presAssocID="{20263E23-5DAF-48DC-9893-D88AB586C6BB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5CF59E4-F2F3-422C-8FD0-61CC4ECDE27A}" type="pres">
      <dgm:prSet presAssocID="{79E4A268-F531-4356-9F1E-25393DE78F4C}" presName="spacer" presStyleCnt="0"/>
      <dgm:spPr/>
    </dgm:pt>
    <dgm:pt modelId="{AF5CD7E4-D9B4-4AC2-9468-7C560276D036}" type="pres">
      <dgm:prSet presAssocID="{28FB5EB4-07DE-498B-91F9-D80B061029A9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915618B-490C-47DC-83A9-DCF4C142D1E7}" type="presOf" srcId="{A6657C81-9DD4-42CE-A0C3-5CF846EB9399}" destId="{726B8B05-D7C4-478B-BEC5-100A2A4F0F77}" srcOrd="0" destOrd="0" presId="urn:microsoft.com/office/officeart/2005/8/layout/vList2"/>
    <dgm:cxn modelId="{E0903CB0-526B-4DA8-9418-7902EFA382E0}" type="presOf" srcId="{9CE7DFAD-2F42-443C-827F-C4B767A5C049}" destId="{E57E9AE9-DFBE-470A-834F-F086803FD477}" srcOrd="0" destOrd="0" presId="urn:microsoft.com/office/officeart/2005/8/layout/vList2"/>
    <dgm:cxn modelId="{40F63D27-1F23-4D8F-9959-156B2D558AC2}" type="presOf" srcId="{0D9EC75D-1388-4D5A-AAD8-249DEBC72765}" destId="{C3B28685-B6BC-46B3-A37B-AB7F56B911DB}" srcOrd="0" destOrd="0" presId="urn:microsoft.com/office/officeart/2005/8/layout/vList2"/>
    <dgm:cxn modelId="{649B7AA9-F1BB-4F81-A1BF-9E68C55C1E08}" srcId="{0D9EC75D-1388-4D5A-AAD8-249DEBC72765}" destId="{018087BA-80B4-460F-931E-2CBDF63E10BC}" srcOrd="6" destOrd="0" parTransId="{D101710B-56F7-4450-9EBC-8A54CDE1EFE5}" sibTransId="{D0F83488-C713-4A47-AFDC-DD4D6461332E}"/>
    <dgm:cxn modelId="{4FB112B8-E05A-477E-8759-3C51C2779316}" type="presOf" srcId="{2A0BAEE3-84F7-4F11-A069-5290977A8629}" destId="{59D1F9B5-75E3-4E74-B672-536321EE1DF8}" srcOrd="0" destOrd="0" presId="urn:microsoft.com/office/officeart/2005/8/layout/vList2"/>
    <dgm:cxn modelId="{990EFFBA-8456-4BB8-B980-EF29D047FF42}" type="presOf" srcId="{E6AFD46B-653A-4ED2-AAF3-2C2469E1E931}" destId="{34E9851D-B4C6-4B3E-A619-E256A003B599}" srcOrd="0" destOrd="0" presId="urn:microsoft.com/office/officeart/2005/8/layout/vList2"/>
    <dgm:cxn modelId="{F29953D7-479B-474B-811B-8FC314A6A70F}" srcId="{0D9EC75D-1388-4D5A-AAD8-249DEBC72765}" destId="{9BD8F617-459D-484A-991B-4CB135C2F0B6}" srcOrd="5" destOrd="0" parTransId="{C4892B1A-B745-4F7C-A6CB-D1E5AEECEB97}" sibTransId="{64E9681B-7491-4CBC-ACEC-D2053581D1C2}"/>
    <dgm:cxn modelId="{EB4F21E5-7C15-4A53-A2D3-7812BEB98571}" type="presOf" srcId="{018087BA-80B4-460F-931E-2CBDF63E10BC}" destId="{5EBE8EC3-B001-462E-BC7C-48C37D350751}" srcOrd="0" destOrd="0" presId="urn:microsoft.com/office/officeart/2005/8/layout/vList2"/>
    <dgm:cxn modelId="{FC3C605F-BC2D-48A5-ACC5-636BCFB9EA72}" srcId="{0D9EC75D-1388-4D5A-AAD8-249DEBC72765}" destId="{E6AFD46B-653A-4ED2-AAF3-2C2469E1E931}" srcOrd="2" destOrd="0" parTransId="{9CB666AA-F764-4FDC-B1B0-D12CA5546784}" sibTransId="{F5605948-158D-4C99-842A-2A9EA5F02D01}"/>
    <dgm:cxn modelId="{040052D7-DA6B-49A9-813E-F6F158FB2EFD}" srcId="{0D9EC75D-1388-4D5A-AAD8-249DEBC72765}" destId="{28FB5EB4-07DE-498B-91F9-D80B061029A9}" srcOrd="8" destOrd="0" parTransId="{4A9313CC-BD03-43DB-90B7-32228E17FCD9}" sibTransId="{4B904490-62A1-480D-B21F-1A8B17222A47}"/>
    <dgm:cxn modelId="{CD1AD3B2-2A02-4E99-9F69-98B3AEDA1808}" srcId="{0D9EC75D-1388-4D5A-AAD8-249DEBC72765}" destId="{2A0BAEE3-84F7-4F11-A069-5290977A8629}" srcOrd="4" destOrd="0" parTransId="{0D63753C-38F5-4E44-9841-4BE690D6339D}" sibTransId="{A54D13D6-3351-4F8D-95CA-B8ECDD940142}"/>
    <dgm:cxn modelId="{199614B7-6B66-4DDC-B489-0AD52F80188D}" type="presOf" srcId="{9BD8F617-459D-484A-991B-4CB135C2F0B6}" destId="{2F212A1B-0034-4F61-9644-2FE3D77B586D}" srcOrd="0" destOrd="0" presId="urn:microsoft.com/office/officeart/2005/8/layout/vList2"/>
    <dgm:cxn modelId="{B866F01A-D0D7-4077-93F6-1B32E2C2F309}" srcId="{0D9EC75D-1388-4D5A-AAD8-249DEBC72765}" destId="{9CE7DFAD-2F42-443C-827F-C4B767A5C049}" srcOrd="3" destOrd="0" parTransId="{05A28418-E07B-4CAE-8C83-040A414CA78E}" sibTransId="{10102B46-9552-4480-911F-E3D1B04BD1FD}"/>
    <dgm:cxn modelId="{B052045D-E9C0-4A16-A370-8F62A8BBCF68}" type="presOf" srcId="{DBF3B2B7-7448-4092-A6BA-1AE40FBEBEDE}" destId="{62AB5491-C444-4CEC-9683-AA9EA13D103B}" srcOrd="0" destOrd="0" presId="urn:microsoft.com/office/officeart/2005/8/layout/vList2"/>
    <dgm:cxn modelId="{7042EA40-6D3A-419E-A182-1F0382B0449A}" srcId="{0D9EC75D-1388-4D5A-AAD8-249DEBC72765}" destId="{DBF3B2B7-7448-4092-A6BA-1AE40FBEBEDE}" srcOrd="1" destOrd="0" parTransId="{D6CC16DA-006B-465E-A365-DC392D222D98}" sibTransId="{1CD8C5A8-8A54-4C06-AC72-7105302420DF}"/>
    <dgm:cxn modelId="{21162BAD-8049-4DE9-BD07-C1C51D1C1FC1}" srcId="{0D9EC75D-1388-4D5A-AAD8-249DEBC72765}" destId="{A6657C81-9DD4-42CE-A0C3-5CF846EB9399}" srcOrd="0" destOrd="0" parTransId="{CE29B76A-259F-4F08-9EB9-BB9C13DAD000}" sibTransId="{DAEB866B-C805-498A-8F9A-6466413A4FDB}"/>
    <dgm:cxn modelId="{394B0D07-B709-4347-91B9-690E88A3DDB0}" srcId="{0D9EC75D-1388-4D5A-AAD8-249DEBC72765}" destId="{20263E23-5DAF-48DC-9893-D88AB586C6BB}" srcOrd="7" destOrd="0" parTransId="{81D1618E-4925-4B50-9C08-BF6BD2C4D874}" sibTransId="{79E4A268-F531-4356-9F1E-25393DE78F4C}"/>
    <dgm:cxn modelId="{EB27DA89-DE23-4319-9658-AF347FC6B9F2}" type="presOf" srcId="{28FB5EB4-07DE-498B-91F9-D80B061029A9}" destId="{AF5CD7E4-D9B4-4AC2-9468-7C560276D036}" srcOrd="0" destOrd="0" presId="urn:microsoft.com/office/officeart/2005/8/layout/vList2"/>
    <dgm:cxn modelId="{E2CD7567-DBD4-49E2-84CE-F0AE81A33914}" type="presOf" srcId="{20263E23-5DAF-48DC-9893-D88AB586C6BB}" destId="{36C493E5-05DF-4934-9C83-6B8CC743EAEC}" srcOrd="0" destOrd="0" presId="urn:microsoft.com/office/officeart/2005/8/layout/vList2"/>
    <dgm:cxn modelId="{8F925592-6B28-4063-9348-EB28DF00A01F}" type="presParOf" srcId="{C3B28685-B6BC-46B3-A37B-AB7F56B911DB}" destId="{726B8B05-D7C4-478B-BEC5-100A2A4F0F77}" srcOrd="0" destOrd="0" presId="urn:microsoft.com/office/officeart/2005/8/layout/vList2"/>
    <dgm:cxn modelId="{0FCB37DB-1C1B-4D0D-B08D-2001FA90E38E}" type="presParOf" srcId="{C3B28685-B6BC-46B3-A37B-AB7F56B911DB}" destId="{7D863EB3-B4D6-4182-8D53-11F178B35F6F}" srcOrd="1" destOrd="0" presId="urn:microsoft.com/office/officeart/2005/8/layout/vList2"/>
    <dgm:cxn modelId="{FDEA271A-EBE4-40F6-8FB1-65DE1BB44686}" type="presParOf" srcId="{C3B28685-B6BC-46B3-A37B-AB7F56B911DB}" destId="{62AB5491-C444-4CEC-9683-AA9EA13D103B}" srcOrd="2" destOrd="0" presId="urn:microsoft.com/office/officeart/2005/8/layout/vList2"/>
    <dgm:cxn modelId="{00FE418E-31C8-4107-9C12-3240D9D7AD9F}" type="presParOf" srcId="{C3B28685-B6BC-46B3-A37B-AB7F56B911DB}" destId="{789C9FF8-D5EC-40CB-A9CC-089F66CC4FFF}" srcOrd="3" destOrd="0" presId="urn:microsoft.com/office/officeart/2005/8/layout/vList2"/>
    <dgm:cxn modelId="{EFEAEFA0-D784-4E1D-B7B6-1F4E2E8D3740}" type="presParOf" srcId="{C3B28685-B6BC-46B3-A37B-AB7F56B911DB}" destId="{34E9851D-B4C6-4B3E-A619-E256A003B599}" srcOrd="4" destOrd="0" presId="urn:microsoft.com/office/officeart/2005/8/layout/vList2"/>
    <dgm:cxn modelId="{669C86B6-E846-4FC5-94D2-C6014E8DDDAF}" type="presParOf" srcId="{C3B28685-B6BC-46B3-A37B-AB7F56B911DB}" destId="{7D6927F0-05BA-4509-A4D4-B0D169EFA3A0}" srcOrd="5" destOrd="0" presId="urn:microsoft.com/office/officeart/2005/8/layout/vList2"/>
    <dgm:cxn modelId="{EB5839B2-08A2-4FDD-AD49-53036002E4C0}" type="presParOf" srcId="{C3B28685-B6BC-46B3-A37B-AB7F56B911DB}" destId="{E57E9AE9-DFBE-470A-834F-F086803FD477}" srcOrd="6" destOrd="0" presId="urn:microsoft.com/office/officeart/2005/8/layout/vList2"/>
    <dgm:cxn modelId="{2BF735E0-46A5-4237-9DCC-6BDF77C3A993}" type="presParOf" srcId="{C3B28685-B6BC-46B3-A37B-AB7F56B911DB}" destId="{5493092E-79B5-4785-BCEB-88F16D700007}" srcOrd="7" destOrd="0" presId="urn:microsoft.com/office/officeart/2005/8/layout/vList2"/>
    <dgm:cxn modelId="{F5672CD8-E953-4653-A037-FFE00A8AB5FB}" type="presParOf" srcId="{C3B28685-B6BC-46B3-A37B-AB7F56B911DB}" destId="{59D1F9B5-75E3-4E74-B672-536321EE1DF8}" srcOrd="8" destOrd="0" presId="urn:microsoft.com/office/officeart/2005/8/layout/vList2"/>
    <dgm:cxn modelId="{FB79AC6D-9348-4F7A-8520-EAB22EDD663A}" type="presParOf" srcId="{C3B28685-B6BC-46B3-A37B-AB7F56B911DB}" destId="{6F4CFB75-389F-4347-A9AC-0A2822FA5581}" srcOrd="9" destOrd="0" presId="urn:microsoft.com/office/officeart/2005/8/layout/vList2"/>
    <dgm:cxn modelId="{F3107F29-7185-41C0-933D-4BF2204D1DB7}" type="presParOf" srcId="{C3B28685-B6BC-46B3-A37B-AB7F56B911DB}" destId="{2F212A1B-0034-4F61-9644-2FE3D77B586D}" srcOrd="10" destOrd="0" presId="urn:microsoft.com/office/officeart/2005/8/layout/vList2"/>
    <dgm:cxn modelId="{9AECA30D-7116-4B86-87B3-99D8A0C44038}" type="presParOf" srcId="{C3B28685-B6BC-46B3-A37B-AB7F56B911DB}" destId="{DE948904-B263-48C3-BC55-A04B417E69AB}" srcOrd="11" destOrd="0" presId="urn:microsoft.com/office/officeart/2005/8/layout/vList2"/>
    <dgm:cxn modelId="{60CDCECE-D06B-4010-B38B-892A25973662}" type="presParOf" srcId="{C3B28685-B6BC-46B3-A37B-AB7F56B911DB}" destId="{5EBE8EC3-B001-462E-BC7C-48C37D350751}" srcOrd="12" destOrd="0" presId="urn:microsoft.com/office/officeart/2005/8/layout/vList2"/>
    <dgm:cxn modelId="{36F387AC-840C-4444-96BD-8A11B356569E}" type="presParOf" srcId="{C3B28685-B6BC-46B3-A37B-AB7F56B911DB}" destId="{590ADD16-C2EA-4587-BB26-09EFD89B7668}" srcOrd="13" destOrd="0" presId="urn:microsoft.com/office/officeart/2005/8/layout/vList2"/>
    <dgm:cxn modelId="{B60B03AC-B3C1-48C8-A5A2-11C77F268ED8}" type="presParOf" srcId="{C3B28685-B6BC-46B3-A37B-AB7F56B911DB}" destId="{36C493E5-05DF-4934-9C83-6B8CC743EAEC}" srcOrd="14" destOrd="0" presId="urn:microsoft.com/office/officeart/2005/8/layout/vList2"/>
    <dgm:cxn modelId="{5CEC2EB5-3825-41FE-9FEB-8EBCCEED6276}" type="presParOf" srcId="{C3B28685-B6BC-46B3-A37B-AB7F56B911DB}" destId="{45CF59E4-F2F3-422C-8FD0-61CC4ECDE27A}" srcOrd="15" destOrd="0" presId="urn:microsoft.com/office/officeart/2005/8/layout/vList2"/>
    <dgm:cxn modelId="{11B06974-ECF1-424F-855C-DCC71BA1FD48}" type="presParOf" srcId="{C3B28685-B6BC-46B3-A37B-AB7F56B911DB}" destId="{AF5CD7E4-D9B4-4AC2-9468-7C560276D036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DFBFE5-5BC9-4A35-9652-3AB58CA3ACAD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81F61205-003C-45A5-BD5C-27DCCB52DEB0}">
      <dgm:prSet/>
      <dgm:spPr/>
      <dgm:t>
        <a:bodyPr/>
        <a:lstStyle/>
        <a:p>
          <a:pPr rtl="0"/>
          <a:r>
            <a:rPr lang="nl-NL" dirty="0" err="1" smtClean="0"/>
            <a:t>Plastiden</a:t>
          </a:r>
          <a:r>
            <a:rPr lang="nl-NL" dirty="0" smtClean="0"/>
            <a:t>: gekleurd en kleurloos</a:t>
          </a:r>
          <a:endParaRPr lang="nl-NL" dirty="0"/>
        </a:p>
      </dgm:t>
    </dgm:pt>
    <dgm:pt modelId="{9AF6318D-17DF-4C0C-9F09-FFE69718745C}" type="parTrans" cxnId="{632DE4DC-BA9E-4EB4-A846-0A9545B10B08}">
      <dgm:prSet/>
      <dgm:spPr/>
      <dgm:t>
        <a:bodyPr/>
        <a:lstStyle/>
        <a:p>
          <a:endParaRPr lang="nl-NL"/>
        </a:p>
      </dgm:t>
    </dgm:pt>
    <dgm:pt modelId="{45EC20B6-0E57-41D2-8EC7-32556C78EB91}" type="sibTrans" cxnId="{632DE4DC-BA9E-4EB4-A846-0A9545B10B08}">
      <dgm:prSet/>
      <dgm:spPr/>
      <dgm:t>
        <a:bodyPr/>
        <a:lstStyle/>
        <a:p>
          <a:endParaRPr lang="nl-NL"/>
        </a:p>
      </dgm:t>
    </dgm:pt>
    <dgm:pt modelId="{23D0C333-222C-491E-8FB2-6959E973F22C}" type="pres">
      <dgm:prSet presAssocID="{A9DFBFE5-5BC9-4A35-9652-3AB58CA3AC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FB48839-55DC-477F-B734-548898C9F954}" type="pres">
      <dgm:prSet presAssocID="{81F61205-003C-45A5-BD5C-27DCCB52DEB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9F32FA9-CAE8-4FBF-A709-78D56C6133E3}" type="presOf" srcId="{81F61205-003C-45A5-BD5C-27DCCB52DEB0}" destId="{3FB48839-55DC-477F-B734-548898C9F954}" srcOrd="0" destOrd="0" presId="urn:microsoft.com/office/officeart/2005/8/layout/vList2"/>
    <dgm:cxn modelId="{1666F887-590D-4E97-A3D9-1325580C3C0E}" type="presOf" srcId="{A9DFBFE5-5BC9-4A35-9652-3AB58CA3ACAD}" destId="{23D0C333-222C-491E-8FB2-6959E973F22C}" srcOrd="0" destOrd="0" presId="urn:microsoft.com/office/officeart/2005/8/layout/vList2"/>
    <dgm:cxn modelId="{632DE4DC-BA9E-4EB4-A846-0A9545B10B08}" srcId="{A9DFBFE5-5BC9-4A35-9652-3AB58CA3ACAD}" destId="{81F61205-003C-45A5-BD5C-27DCCB52DEB0}" srcOrd="0" destOrd="0" parTransId="{9AF6318D-17DF-4C0C-9F09-FFE69718745C}" sibTransId="{45EC20B6-0E57-41D2-8EC7-32556C78EB91}"/>
    <dgm:cxn modelId="{0AE3097C-C4D0-4575-A8C2-09A73B5AC1E0}" type="presParOf" srcId="{23D0C333-222C-491E-8FB2-6959E973F22C}" destId="{3FB48839-55DC-477F-B734-548898C9F9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EB98C1-3F22-4AF3-942B-7E6379FF272B}" type="doc">
      <dgm:prSet loTypeId="urn:microsoft.com/office/officeart/2005/8/layout/pList2#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1DBCC25E-A005-4D73-9E0A-FD9CFF05E511}">
      <dgm:prSet/>
      <dgm:spPr/>
      <dgm:t>
        <a:bodyPr/>
        <a:lstStyle/>
        <a:p>
          <a:pPr rtl="0"/>
          <a:r>
            <a:rPr lang="nl-NL" dirty="0" smtClean="0"/>
            <a:t>Chloroplasten: gekleurd </a:t>
          </a:r>
          <a:r>
            <a:rPr lang="nl-NL" dirty="0" err="1" smtClean="0"/>
            <a:t>bladgroenkorrels</a:t>
          </a:r>
          <a:r>
            <a:rPr lang="nl-NL" dirty="0" smtClean="0"/>
            <a:t> Functie: fotosynthese</a:t>
          </a:r>
          <a:endParaRPr lang="nl-NL" dirty="0"/>
        </a:p>
      </dgm:t>
    </dgm:pt>
    <dgm:pt modelId="{EE6E4B2A-74CD-4711-B3E1-935BB6E544FA}" type="parTrans" cxnId="{1EFBB725-30D0-4A23-98A8-CB1D6471BE25}">
      <dgm:prSet/>
      <dgm:spPr/>
      <dgm:t>
        <a:bodyPr/>
        <a:lstStyle/>
        <a:p>
          <a:endParaRPr lang="nl-NL"/>
        </a:p>
      </dgm:t>
    </dgm:pt>
    <dgm:pt modelId="{E980291B-4DA6-4DF2-9938-81294B67430C}" type="sibTrans" cxnId="{1EFBB725-30D0-4A23-98A8-CB1D6471BE25}">
      <dgm:prSet/>
      <dgm:spPr/>
      <dgm:t>
        <a:bodyPr/>
        <a:lstStyle/>
        <a:p>
          <a:endParaRPr lang="nl-NL"/>
        </a:p>
      </dgm:t>
    </dgm:pt>
    <dgm:pt modelId="{6C29B1DB-0068-494D-A5E2-085479E693E4}">
      <dgm:prSet/>
      <dgm:spPr/>
      <dgm:t>
        <a:bodyPr/>
        <a:lstStyle/>
        <a:p>
          <a:pPr rtl="0"/>
          <a:r>
            <a:rPr lang="nl-NL" dirty="0" err="1" smtClean="0"/>
            <a:t>Chromoplasten</a:t>
          </a:r>
          <a:r>
            <a:rPr lang="nl-NL" dirty="0" smtClean="0"/>
            <a:t>:  gekleurd kleurstofkorrels</a:t>
          </a:r>
          <a:endParaRPr lang="nl-NL" dirty="0"/>
        </a:p>
      </dgm:t>
    </dgm:pt>
    <dgm:pt modelId="{46BC70C0-B76B-4677-AEE8-CFC88EF21793}" type="parTrans" cxnId="{4D871C86-47E9-4EE6-B37E-943FE4F46833}">
      <dgm:prSet/>
      <dgm:spPr/>
      <dgm:t>
        <a:bodyPr/>
        <a:lstStyle/>
        <a:p>
          <a:endParaRPr lang="nl-NL"/>
        </a:p>
      </dgm:t>
    </dgm:pt>
    <dgm:pt modelId="{5C695374-80F6-44FF-8F6F-0657E305E17F}" type="sibTrans" cxnId="{4D871C86-47E9-4EE6-B37E-943FE4F46833}">
      <dgm:prSet/>
      <dgm:spPr/>
      <dgm:t>
        <a:bodyPr/>
        <a:lstStyle/>
        <a:p>
          <a:endParaRPr lang="nl-NL"/>
        </a:p>
      </dgm:t>
    </dgm:pt>
    <dgm:pt modelId="{9BC2B9A9-C3EA-43C2-9DC8-52A531483D5C}">
      <dgm:prSet/>
      <dgm:spPr/>
      <dgm:t>
        <a:bodyPr/>
        <a:lstStyle/>
        <a:p>
          <a:pPr rtl="0"/>
          <a:r>
            <a:rPr lang="nl-NL" dirty="0" err="1" smtClean="0"/>
            <a:t>Amyloplasten</a:t>
          </a:r>
          <a:r>
            <a:rPr lang="nl-NL" dirty="0" smtClean="0"/>
            <a:t> kleurloos zetmeelkorrels voor opslag reservestoffen</a:t>
          </a:r>
          <a:endParaRPr lang="nl-NL" dirty="0"/>
        </a:p>
      </dgm:t>
    </dgm:pt>
    <dgm:pt modelId="{706482A7-0351-44F5-BC7A-DB35F51354F0}" type="parTrans" cxnId="{BD814BD2-C4C4-4E94-B720-09308BEDC314}">
      <dgm:prSet/>
      <dgm:spPr/>
      <dgm:t>
        <a:bodyPr/>
        <a:lstStyle/>
        <a:p>
          <a:endParaRPr lang="nl-NL"/>
        </a:p>
      </dgm:t>
    </dgm:pt>
    <dgm:pt modelId="{2B82A836-78E1-48E9-979E-7A0B3F1F4260}" type="sibTrans" cxnId="{BD814BD2-C4C4-4E94-B720-09308BEDC314}">
      <dgm:prSet/>
      <dgm:spPr/>
      <dgm:t>
        <a:bodyPr/>
        <a:lstStyle/>
        <a:p>
          <a:endParaRPr lang="nl-NL"/>
        </a:p>
      </dgm:t>
    </dgm:pt>
    <dgm:pt modelId="{DA02270E-8A7E-47E8-9B71-991749FA1A90}" type="pres">
      <dgm:prSet presAssocID="{86EB98C1-3F22-4AF3-942B-7E6379FF272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9150144-DA74-4821-8A39-7392793F8E2F}" type="pres">
      <dgm:prSet presAssocID="{86EB98C1-3F22-4AF3-942B-7E6379FF272B}" presName="bkgdShp" presStyleLbl="alignAccFollowNode1" presStyleIdx="0" presStyleCnt="1"/>
      <dgm:spPr/>
    </dgm:pt>
    <dgm:pt modelId="{B30C92DF-A6EE-4580-8858-D25E31FF97AA}" type="pres">
      <dgm:prSet presAssocID="{86EB98C1-3F22-4AF3-942B-7E6379FF272B}" presName="linComp" presStyleCnt="0"/>
      <dgm:spPr/>
    </dgm:pt>
    <dgm:pt modelId="{DF194463-AA3E-4568-9342-732DA1B60FF2}" type="pres">
      <dgm:prSet presAssocID="{1DBCC25E-A005-4D73-9E0A-FD9CFF05E511}" presName="compNode" presStyleCnt="0"/>
      <dgm:spPr/>
    </dgm:pt>
    <dgm:pt modelId="{CFC1C00A-DEB6-4CB9-AFF2-7A46C05D291E}" type="pres">
      <dgm:prSet presAssocID="{1DBCC25E-A005-4D73-9E0A-FD9CFF05E51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0EA1A7F-43C6-4F0F-A6BC-55140250E290}" type="pres">
      <dgm:prSet presAssocID="{1DBCC25E-A005-4D73-9E0A-FD9CFF05E511}" presName="invisiNode" presStyleLbl="node1" presStyleIdx="0" presStyleCnt="3"/>
      <dgm:spPr/>
    </dgm:pt>
    <dgm:pt modelId="{1F50F372-E4E8-4BB2-A5E6-553F1AF018B2}" type="pres">
      <dgm:prSet presAssocID="{1DBCC25E-A005-4D73-9E0A-FD9CFF05E511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225517E-F39A-4FBE-ADA5-50A086C04D37}" type="pres">
      <dgm:prSet presAssocID="{E980291B-4DA6-4DF2-9938-81294B67430C}" presName="sibTrans" presStyleLbl="sibTrans2D1" presStyleIdx="0" presStyleCnt="0"/>
      <dgm:spPr/>
      <dgm:t>
        <a:bodyPr/>
        <a:lstStyle/>
        <a:p>
          <a:endParaRPr lang="nl-NL"/>
        </a:p>
      </dgm:t>
    </dgm:pt>
    <dgm:pt modelId="{D29CDA61-573A-4315-A8CE-1AF466DAB582}" type="pres">
      <dgm:prSet presAssocID="{6C29B1DB-0068-494D-A5E2-085479E693E4}" presName="compNode" presStyleCnt="0"/>
      <dgm:spPr/>
    </dgm:pt>
    <dgm:pt modelId="{760B6C35-AA6C-4092-B749-786B49282A88}" type="pres">
      <dgm:prSet presAssocID="{6C29B1DB-0068-494D-A5E2-085479E693E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66AD431-6EC0-42EF-BE7F-763554CC5F16}" type="pres">
      <dgm:prSet presAssocID="{6C29B1DB-0068-494D-A5E2-085479E693E4}" presName="invisiNode" presStyleLbl="node1" presStyleIdx="1" presStyleCnt="3"/>
      <dgm:spPr/>
    </dgm:pt>
    <dgm:pt modelId="{88AC1352-D463-4539-8162-C2037DFF6DEA}" type="pres">
      <dgm:prSet presAssocID="{6C29B1DB-0068-494D-A5E2-085479E693E4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F2DDF54-28CD-459B-A4D5-3D7F5424ADB8}" type="pres">
      <dgm:prSet presAssocID="{5C695374-80F6-44FF-8F6F-0657E305E17F}" presName="sibTrans" presStyleLbl="sibTrans2D1" presStyleIdx="0" presStyleCnt="0"/>
      <dgm:spPr/>
      <dgm:t>
        <a:bodyPr/>
        <a:lstStyle/>
        <a:p>
          <a:endParaRPr lang="nl-NL"/>
        </a:p>
      </dgm:t>
    </dgm:pt>
    <dgm:pt modelId="{FD041851-F66C-4BF0-BA71-46EFCDCD18AC}" type="pres">
      <dgm:prSet presAssocID="{9BC2B9A9-C3EA-43C2-9DC8-52A531483D5C}" presName="compNode" presStyleCnt="0"/>
      <dgm:spPr/>
    </dgm:pt>
    <dgm:pt modelId="{716D5279-A1C2-49B5-885C-20CAA304F09E}" type="pres">
      <dgm:prSet presAssocID="{9BC2B9A9-C3EA-43C2-9DC8-52A531483D5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8C386F9-6899-4EDF-AB5E-842C5AE063B7}" type="pres">
      <dgm:prSet presAssocID="{9BC2B9A9-C3EA-43C2-9DC8-52A531483D5C}" presName="invisiNode" presStyleLbl="node1" presStyleIdx="2" presStyleCnt="3"/>
      <dgm:spPr/>
    </dgm:pt>
    <dgm:pt modelId="{EA324E22-EE28-4D37-AC7F-A507EEB0B5BF}" type="pres">
      <dgm:prSet presAssocID="{9BC2B9A9-C3EA-43C2-9DC8-52A531483D5C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D2453F4-B7D8-4D85-8903-3320EABB303C}" type="presOf" srcId="{1DBCC25E-A005-4D73-9E0A-FD9CFF05E511}" destId="{CFC1C00A-DEB6-4CB9-AFF2-7A46C05D291E}" srcOrd="0" destOrd="0" presId="urn:microsoft.com/office/officeart/2005/8/layout/pList2#1"/>
    <dgm:cxn modelId="{CE0ED62B-1171-456B-B3B6-3766AB1DDD63}" type="presOf" srcId="{6C29B1DB-0068-494D-A5E2-085479E693E4}" destId="{760B6C35-AA6C-4092-B749-786B49282A88}" srcOrd="0" destOrd="0" presId="urn:microsoft.com/office/officeart/2005/8/layout/pList2#1"/>
    <dgm:cxn modelId="{4D871C86-47E9-4EE6-B37E-943FE4F46833}" srcId="{86EB98C1-3F22-4AF3-942B-7E6379FF272B}" destId="{6C29B1DB-0068-494D-A5E2-085479E693E4}" srcOrd="1" destOrd="0" parTransId="{46BC70C0-B76B-4677-AEE8-CFC88EF21793}" sibTransId="{5C695374-80F6-44FF-8F6F-0657E305E17F}"/>
    <dgm:cxn modelId="{7CE728C2-C17A-4909-B10B-91B934E93042}" type="presOf" srcId="{86EB98C1-3F22-4AF3-942B-7E6379FF272B}" destId="{DA02270E-8A7E-47E8-9B71-991749FA1A90}" srcOrd="0" destOrd="0" presId="urn:microsoft.com/office/officeart/2005/8/layout/pList2#1"/>
    <dgm:cxn modelId="{1EFBB725-30D0-4A23-98A8-CB1D6471BE25}" srcId="{86EB98C1-3F22-4AF3-942B-7E6379FF272B}" destId="{1DBCC25E-A005-4D73-9E0A-FD9CFF05E511}" srcOrd="0" destOrd="0" parTransId="{EE6E4B2A-74CD-4711-B3E1-935BB6E544FA}" sibTransId="{E980291B-4DA6-4DF2-9938-81294B67430C}"/>
    <dgm:cxn modelId="{BD814BD2-C4C4-4E94-B720-09308BEDC314}" srcId="{86EB98C1-3F22-4AF3-942B-7E6379FF272B}" destId="{9BC2B9A9-C3EA-43C2-9DC8-52A531483D5C}" srcOrd="2" destOrd="0" parTransId="{706482A7-0351-44F5-BC7A-DB35F51354F0}" sibTransId="{2B82A836-78E1-48E9-979E-7A0B3F1F4260}"/>
    <dgm:cxn modelId="{CFC2CD0C-162B-4887-989D-A01B7EF05284}" type="presOf" srcId="{9BC2B9A9-C3EA-43C2-9DC8-52A531483D5C}" destId="{716D5279-A1C2-49B5-885C-20CAA304F09E}" srcOrd="0" destOrd="0" presId="urn:microsoft.com/office/officeart/2005/8/layout/pList2#1"/>
    <dgm:cxn modelId="{F2B20305-D92B-4C07-A3B1-D289B4820DFC}" type="presOf" srcId="{5C695374-80F6-44FF-8F6F-0657E305E17F}" destId="{4F2DDF54-28CD-459B-A4D5-3D7F5424ADB8}" srcOrd="0" destOrd="0" presId="urn:microsoft.com/office/officeart/2005/8/layout/pList2#1"/>
    <dgm:cxn modelId="{03F24EBE-4704-49FA-8AF5-0084EFCED0E0}" type="presOf" srcId="{E980291B-4DA6-4DF2-9938-81294B67430C}" destId="{3225517E-F39A-4FBE-ADA5-50A086C04D37}" srcOrd="0" destOrd="0" presId="urn:microsoft.com/office/officeart/2005/8/layout/pList2#1"/>
    <dgm:cxn modelId="{2E1A4C60-C1C8-4A49-AC4C-CA95523D8DA7}" type="presParOf" srcId="{DA02270E-8A7E-47E8-9B71-991749FA1A90}" destId="{59150144-DA74-4821-8A39-7392793F8E2F}" srcOrd="0" destOrd="0" presId="urn:microsoft.com/office/officeart/2005/8/layout/pList2#1"/>
    <dgm:cxn modelId="{6869BE1B-399B-4038-A8BF-1DA47BD5EDE1}" type="presParOf" srcId="{DA02270E-8A7E-47E8-9B71-991749FA1A90}" destId="{B30C92DF-A6EE-4580-8858-D25E31FF97AA}" srcOrd="1" destOrd="0" presId="urn:microsoft.com/office/officeart/2005/8/layout/pList2#1"/>
    <dgm:cxn modelId="{62ADA35F-93D0-4AF7-AE1D-7AE2A1AF47BE}" type="presParOf" srcId="{B30C92DF-A6EE-4580-8858-D25E31FF97AA}" destId="{DF194463-AA3E-4568-9342-732DA1B60FF2}" srcOrd="0" destOrd="0" presId="urn:microsoft.com/office/officeart/2005/8/layout/pList2#1"/>
    <dgm:cxn modelId="{CC458359-A92E-4648-BEAF-2489DBC81637}" type="presParOf" srcId="{DF194463-AA3E-4568-9342-732DA1B60FF2}" destId="{CFC1C00A-DEB6-4CB9-AFF2-7A46C05D291E}" srcOrd="0" destOrd="0" presId="urn:microsoft.com/office/officeart/2005/8/layout/pList2#1"/>
    <dgm:cxn modelId="{CADF5CC1-334C-448E-B987-C02B75D0FD00}" type="presParOf" srcId="{DF194463-AA3E-4568-9342-732DA1B60FF2}" destId="{70EA1A7F-43C6-4F0F-A6BC-55140250E290}" srcOrd="1" destOrd="0" presId="urn:microsoft.com/office/officeart/2005/8/layout/pList2#1"/>
    <dgm:cxn modelId="{3A891713-37A5-4E5D-A303-73686E0990D5}" type="presParOf" srcId="{DF194463-AA3E-4568-9342-732DA1B60FF2}" destId="{1F50F372-E4E8-4BB2-A5E6-553F1AF018B2}" srcOrd="2" destOrd="0" presId="urn:microsoft.com/office/officeart/2005/8/layout/pList2#1"/>
    <dgm:cxn modelId="{D9049534-517B-4B73-A7B6-94992AC2D466}" type="presParOf" srcId="{B30C92DF-A6EE-4580-8858-D25E31FF97AA}" destId="{3225517E-F39A-4FBE-ADA5-50A086C04D37}" srcOrd="1" destOrd="0" presId="urn:microsoft.com/office/officeart/2005/8/layout/pList2#1"/>
    <dgm:cxn modelId="{F089D033-A89D-4866-AF02-5BD58524806A}" type="presParOf" srcId="{B30C92DF-A6EE-4580-8858-D25E31FF97AA}" destId="{D29CDA61-573A-4315-A8CE-1AF466DAB582}" srcOrd="2" destOrd="0" presId="urn:microsoft.com/office/officeart/2005/8/layout/pList2#1"/>
    <dgm:cxn modelId="{FE99D7B0-5A38-4E07-BD05-390B0D8239D6}" type="presParOf" srcId="{D29CDA61-573A-4315-A8CE-1AF466DAB582}" destId="{760B6C35-AA6C-4092-B749-786B49282A88}" srcOrd="0" destOrd="0" presId="urn:microsoft.com/office/officeart/2005/8/layout/pList2#1"/>
    <dgm:cxn modelId="{A480D9BD-E07A-454C-B79A-C82FC58F45F9}" type="presParOf" srcId="{D29CDA61-573A-4315-A8CE-1AF466DAB582}" destId="{966AD431-6EC0-42EF-BE7F-763554CC5F16}" srcOrd="1" destOrd="0" presId="urn:microsoft.com/office/officeart/2005/8/layout/pList2#1"/>
    <dgm:cxn modelId="{59D03E02-5DC3-489A-93B8-0ECE8B4729C9}" type="presParOf" srcId="{D29CDA61-573A-4315-A8CE-1AF466DAB582}" destId="{88AC1352-D463-4539-8162-C2037DFF6DEA}" srcOrd="2" destOrd="0" presId="urn:microsoft.com/office/officeart/2005/8/layout/pList2#1"/>
    <dgm:cxn modelId="{044EEA7E-784F-4622-B5EB-E18010A7CBE7}" type="presParOf" srcId="{B30C92DF-A6EE-4580-8858-D25E31FF97AA}" destId="{4F2DDF54-28CD-459B-A4D5-3D7F5424ADB8}" srcOrd="3" destOrd="0" presId="urn:microsoft.com/office/officeart/2005/8/layout/pList2#1"/>
    <dgm:cxn modelId="{7581ECFF-0DC9-44AF-BF28-F54F684DF770}" type="presParOf" srcId="{B30C92DF-A6EE-4580-8858-D25E31FF97AA}" destId="{FD041851-F66C-4BF0-BA71-46EFCDCD18AC}" srcOrd="4" destOrd="0" presId="urn:microsoft.com/office/officeart/2005/8/layout/pList2#1"/>
    <dgm:cxn modelId="{D76C1B04-918E-42DC-AEAA-C883226DC602}" type="presParOf" srcId="{FD041851-F66C-4BF0-BA71-46EFCDCD18AC}" destId="{716D5279-A1C2-49B5-885C-20CAA304F09E}" srcOrd="0" destOrd="0" presId="urn:microsoft.com/office/officeart/2005/8/layout/pList2#1"/>
    <dgm:cxn modelId="{63CA1A60-3626-4B4B-BF3F-9DEC8D6C0583}" type="presParOf" srcId="{FD041851-F66C-4BF0-BA71-46EFCDCD18AC}" destId="{68C386F9-6899-4EDF-AB5E-842C5AE063B7}" srcOrd="1" destOrd="0" presId="urn:microsoft.com/office/officeart/2005/8/layout/pList2#1"/>
    <dgm:cxn modelId="{76B2E535-9504-47B6-B4BC-97FC973485B8}" type="presParOf" srcId="{FD041851-F66C-4BF0-BA71-46EFCDCD18AC}" destId="{EA324E22-EE28-4D37-AC7F-A507EEB0B5BF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607C00B-5874-4A2D-B207-06647159BF37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nl-NL"/>
        </a:p>
      </dgm:t>
    </dgm:pt>
    <dgm:pt modelId="{FD6DC4E9-9FC6-477A-BC95-2E7D10919C03}">
      <dgm:prSet/>
      <dgm:spPr/>
      <dgm:t>
        <a:bodyPr/>
        <a:lstStyle/>
        <a:p>
          <a:pPr rtl="0"/>
          <a:r>
            <a:rPr lang="nl-NL" smtClean="0"/>
            <a:t>Proplastiden </a:t>
          </a:r>
          <a:r>
            <a:rPr lang="nl-NL" smtClean="0">
              <a:sym typeface="Wingdings"/>
            </a:rPr>
            <a:t></a:t>
          </a:r>
          <a:r>
            <a:rPr lang="nl-NL" smtClean="0"/>
            <a:t> plastiden</a:t>
          </a:r>
          <a:endParaRPr lang="nl-NL"/>
        </a:p>
      </dgm:t>
    </dgm:pt>
    <dgm:pt modelId="{F714B3C9-1FE1-4F43-AC84-A7F4B4B1DD64}" type="parTrans" cxnId="{C2D83D95-E8B1-438F-A488-93A45DD2FD0F}">
      <dgm:prSet/>
      <dgm:spPr/>
      <dgm:t>
        <a:bodyPr/>
        <a:lstStyle/>
        <a:p>
          <a:endParaRPr lang="nl-NL"/>
        </a:p>
      </dgm:t>
    </dgm:pt>
    <dgm:pt modelId="{14CBF3F6-313D-4039-A6F3-390679B3D286}" type="sibTrans" cxnId="{C2D83D95-E8B1-438F-A488-93A45DD2FD0F}">
      <dgm:prSet/>
      <dgm:spPr/>
      <dgm:t>
        <a:bodyPr/>
        <a:lstStyle/>
        <a:p>
          <a:endParaRPr lang="nl-NL"/>
        </a:p>
      </dgm:t>
    </dgm:pt>
    <dgm:pt modelId="{2AC8BBD2-0DDD-49D5-98BA-0A51C3D3F449}" type="pres">
      <dgm:prSet presAssocID="{3607C00B-5874-4A2D-B207-06647159BF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76F7F00-3F99-4E0D-B71E-F45E65CEFA0E}" type="pres">
      <dgm:prSet presAssocID="{FD6DC4E9-9FC6-477A-BC95-2E7D10919C0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2D83D95-E8B1-438F-A488-93A45DD2FD0F}" srcId="{3607C00B-5874-4A2D-B207-06647159BF37}" destId="{FD6DC4E9-9FC6-477A-BC95-2E7D10919C03}" srcOrd="0" destOrd="0" parTransId="{F714B3C9-1FE1-4F43-AC84-A7F4B4B1DD64}" sibTransId="{14CBF3F6-313D-4039-A6F3-390679B3D286}"/>
    <dgm:cxn modelId="{E31DD6BA-12AC-4320-AF08-EC21C98118E3}" type="presOf" srcId="{FD6DC4E9-9FC6-477A-BC95-2E7D10919C03}" destId="{F76F7F00-3F99-4E0D-B71E-F45E65CEFA0E}" srcOrd="0" destOrd="0" presId="urn:microsoft.com/office/officeart/2005/8/layout/vList2"/>
    <dgm:cxn modelId="{56B9BCE2-0CD8-41D9-A18A-59B85DBEA7BE}" type="presOf" srcId="{3607C00B-5874-4A2D-B207-06647159BF37}" destId="{2AC8BBD2-0DDD-49D5-98BA-0A51C3D3F449}" srcOrd="0" destOrd="0" presId="urn:microsoft.com/office/officeart/2005/8/layout/vList2"/>
    <dgm:cxn modelId="{01FF206A-6DF0-4122-BD4A-62DF2E693FAA}" type="presParOf" srcId="{2AC8BBD2-0DDD-49D5-98BA-0A51C3D3F449}" destId="{F76F7F00-3F99-4E0D-B71E-F45E65CEFA0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B91A8-15DF-4954-B884-53B6859EFECE}">
      <dsp:nvSpPr>
        <dsp:cNvPr id="0" name=""/>
        <dsp:cNvSpPr/>
      </dsp:nvSpPr>
      <dsp:spPr>
        <a:xfrm>
          <a:off x="0" y="3469"/>
          <a:ext cx="7772400" cy="14630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l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6100" kern="1200" dirty="0" smtClean="0"/>
            <a:t>Organellen in de cel</a:t>
          </a:r>
          <a:endParaRPr lang="nl-NL" sz="6100" kern="1200" dirty="0"/>
        </a:p>
      </dsp:txBody>
      <dsp:txXfrm>
        <a:off x="71422" y="74891"/>
        <a:ext cx="7629556" cy="13202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5513C-2FB1-4C84-B793-3C356A975EE1}">
      <dsp:nvSpPr>
        <dsp:cNvPr id="0" name=""/>
        <dsp:cNvSpPr/>
      </dsp:nvSpPr>
      <dsp:spPr>
        <a:xfrm>
          <a:off x="0" y="11673"/>
          <a:ext cx="6400800" cy="6715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Submicroscopische bouw van de cel</a:t>
          </a:r>
          <a:endParaRPr lang="nl-NL" sz="2800" kern="1200" dirty="0"/>
        </a:p>
      </dsp:txBody>
      <dsp:txXfrm>
        <a:off x="32784" y="44457"/>
        <a:ext cx="6335232" cy="60601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7F50-4B95-421B-8701-F0A2ABA3C156}" type="datetimeFigureOut">
              <a:rPr lang="nl-NL" smtClean="0"/>
              <a:pPr/>
              <a:t>26-5-2016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20C7-A9BC-4DFB-BEBF-C2123476204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7F50-4B95-421B-8701-F0A2ABA3C156}" type="datetimeFigureOut">
              <a:rPr lang="nl-NL" smtClean="0"/>
              <a:pPr/>
              <a:t>26-5-2016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20C7-A9BC-4DFB-BEBF-C2123476204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7F50-4B95-421B-8701-F0A2ABA3C156}" type="datetimeFigureOut">
              <a:rPr lang="nl-NL" smtClean="0"/>
              <a:pPr/>
              <a:t>26-5-2016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20C7-A9BC-4DFB-BEBF-C2123476204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7F50-4B95-421B-8701-F0A2ABA3C156}" type="datetimeFigureOut">
              <a:rPr lang="nl-NL" smtClean="0"/>
              <a:pPr/>
              <a:t>26-5-2016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20C7-A9BC-4DFB-BEBF-C2123476204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7F50-4B95-421B-8701-F0A2ABA3C156}" type="datetimeFigureOut">
              <a:rPr lang="nl-NL" smtClean="0"/>
              <a:pPr/>
              <a:t>26-5-2016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20C7-A9BC-4DFB-BEBF-C2123476204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7F50-4B95-421B-8701-F0A2ABA3C156}" type="datetimeFigureOut">
              <a:rPr lang="nl-NL" smtClean="0"/>
              <a:pPr/>
              <a:t>26-5-2016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20C7-A9BC-4DFB-BEBF-C2123476204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7F50-4B95-421B-8701-F0A2ABA3C156}" type="datetimeFigureOut">
              <a:rPr lang="nl-NL" smtClean="0"/>
              <a:pPr/>
              <a:t>26-5-2016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20C7-A9BC-4DFB-BEBF-C2123476204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7F50-4B95-421B-8701-F0A2ABA3C156}" type="datetimeFigureOut">
              <a:rPr lang="nl-NL" smtClean="0"/>
              <a:pPr/>
              <a:t>26-5-2016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20C7-A9BC-4DFB-BEBF-C2123476204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7F50-4B95-421B-8701-F0A2ABA3C156}" type="datetimeFigureOut">
              <a:rPr lang="nl-NL" smtClean="0"/>
              <a:pPr/>
              <a:t>26-5-2016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20C7-A9BC-4DFB-BEBF-C2123476204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7F50-4B95-421B-8701-F0A2ABA3C156}" type="datetimeFigureOut">
              <a:rPr lang="nl-NL" smtClean="0"/>
              <a:pPr/>
              <a:t>26-5-2016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20C7-A9BC-4DFB-BEBF-C2123476204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7F50-4B95-421B-8701-F0A2ABA3C156}" type="datetimeFigureOut">
              <a:rPr lang="nl-NL" smtClean="0"/>
              <a:pPr/>
              <a:t>26-5-2016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20C7-A9BC-4DFB-BEBF-C2123476204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52000">
              <a:srgbClr val="FAC77D"/>
            </a:gs>
            <a:gs pos="92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47F50-4B95-421B-8701-F0A2ABA3C156}" type="datetimeFigureOut">
              <a:rPr lang="nl-NL" smtClean="0"/>
              <a:pPr/>
              <a:t>26-5-2016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20C7-A9BC-4DFB-BEBF-C2123476204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3" Type="http://schemas.openxmlformats.org/officeDocument/2006/relationships/diagramLayout" Target="../diagrams/layout19.xml"/><Relationship Id="rId7" Type="http://schemas.openxmlformats.org/officeDocument/2006/relationships/image" Target="../media/image16.png"/><Relationship Id="rId12" Type="http://schemas.microsoft.com/office/2007/relationships/diagramDrawing" Target="../diagrams/drawing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openxmlformats.org/officeDocument/2006/relationships/diagramColors" Target="../diagrams/colors20.xml"/><Relationship Id="rId5" Type="http://schemas.openxmlformats.org/officeDocument/2006/relationships/diagramColors" Target="../diagrams/colors19.xml"/><Relationship Id="rId10" Type="http://schemas.openxmlformats.org/officeDocument/2006/relationships/diagramQuickStyle" Target="../diagrams/quickStyle20.xml"/><Relationship Id="rId4" Type="http://schemas.openxmlformats.org/officeDocument/2006/relationships/diagramQuickStyle" Target="../diagrams/quickStyle19.xml"/><Relationship Id="rId9" Type="http://schemas.openxmlformats.org/officeDocument/2006/relationships/diagramLayout" Target="../diagrams/layout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microsoft.com/office/2007/relationships/diagramDrawing" Target="../diagrams/drawing22.xml"/><Relationship Id="rId3" Type="http://schemas.openxmlformats.org/officeDocument/2006/relationships/diagramLayout" Target="../diagrams/layout21.xml"/><Relationship Id="rId7" Type="http://schemas.openxmlformats.org/officeDocument/2006/relationships/image" Target="../media/image17.jpeg"/><Relationship Id="rId12" Type="http://schemas.openxmlformats.org/officeDocument/2006/relationships/diagramColors" Target="../diagrams/colors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openxmlformats.org/officeDocument/2006/relationships/diagramQuickStyle" Target="../diagrams/quickStyle22.xml"/><Relationship Id="rId5" Type="http://schemas.openxmlformats.org/officeDocument/2006/relationships/diagramColors" Target="../diagrams/colors21.xml"/><Relationship Id="rId10" Type="http://schemas.openxmlformats.org/officeDocument/2006/relationships/diagramLayout" Target="../diagrams/layout22.xml"/><Relationship Id="rId4" Type="http://schemas.openxmlformats.org/officeDocument/2006/relationships/diagramQuickStyle" Target="../diagrams/quickStyle21.xml"/><Relationship Id="rId9" Type="http://schemas.openxmlformats.org/officeDocument/2006/relationships/diagramData" Target="../diagrams/data2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4.xml"/><Relationship Id="rId13" Type="http://schemas.openxmlformats.org/officeDocument/2006/relationships/image" Target="../media/image20.png"/><Relationship Id="rId3" Type="http://schemas.openxmlformats.org/officeDocument/2006/relationships/diagramLayout" Target="../diagrams/layout23.xml"/><Relationship Id="rId7" Type="http://schemas.openxmlformats.org/officeDocument/2006/relationships/image" Target="../media/image19.jpeg"/><Relationship Id="rId12" Type="http://schemas.microsoft.com/office/2007/relationships/diagramDrawing" Target="../diagrams/drawing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openxmlformats.org/officeDocument/2006/relationships/diagramColors" Target="../diagrams/colors24.xml"/><Relationship Id="rId5" Type="http://schemas.openxmlformats.org/officeDocument/2006/relationships/diagramColors" Target="../diagrams/colors23.xml"/><Relationship Id="rId10" Type="http://schemas.openxmlformats.org/officeDocument/2006/relationships/diagramQuickStyle" Target="../diagrams/quickStyle24.xml"/><Relationship Id="rId4" Type="http://schemas.openxmlformats.org/officeDocument/2006/relationships/diagramQuickStyle" Target="../diagrams/quickStyle23.xml"/><Relationship Id="rId9" Type="http://schemas.openxmlformats.org/officeDocument/2006/relationships/diagramLayout" Target="../diagrams/layout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12" Type="http://schemas.openxmlformats.org/officeDocument/2006/relationships/image" Target="../media/image21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13" Type="http://schemas.openxmlformats.org/officeDocument/2006/relationships/image" Target="../media/image23.png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12" Type="http://schemas.openxmlformats.org/officeDocument/2006/relationships/image" Target="../media/image22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diagramDrawing" Target="../diagrams/drawing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12" Type="http://schemas.openxmlformats.org/officeDocument/2006/relationships/diagramColors" Target="../diagrams/colors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QuickStyle" Target="../diagrams/quickStyle4.xml"/><Relationship Id="rId5" Type="http://schemas.openxmlformats.org/officeDocument/2006/relationships/diagramColors" Target="../diagrams/colors3.xml"/><Relationship Id="rId10" Type="http://schemas.openxmlformats.org/officeDocument/2006/relationships/diagramLayout" Target="../diagrams/layout4.xml"/><Relationship Id="rId4" Type="http://schemas.openxmlformats.org/officeDocument/2006/relationships/diagramQuickStyle" Target="../diagrams/quickStyle3.xml"/><Relationship Id="rId9" Type="http://schemas.openxmlformats.org/officeDocument/2006/relationships/diagramData" Target="../diagrams/data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image" Target="../media/image9.png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Layout" Target="../diagrams/layout13.xml"/><Relationship Id="rId7" Type="http://schemas.openxmlformats.org/officeDocument/2006/relationships/image" Target="../media/image11.png"/><Relationship Id="rId12" Type="http://schemas.microsoft.com/office/2007/relationships/diagramDrawing" Target="../diagrams/drawing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openxmlformats.org/officeDocument/2006/relationships/diagramColors" Target="../diagrams/colors14.xml"/><Relationship Id="rId5" Type="http://schemas.openxmlformats.org/officeDocument/2006/relationships/diagramColors" Target="../diagrams/colors13.xml"/><Relationship Id="rId10" Type="http://schemas.openxmlformats.org/officeDocument/2006/relationships/diagramQuickStyle" Target="../diagrams/quickStyle14.xml"/><Relationship Id="rId4" Type="http://schemas.openxmlformats.org/officeDocument/2006/relationships/diagramQuickStyle" Target="../diagrams/quickStyle13.xml"/><Relationship Id="rId9" Type="http://schemas.openxmlformats.org/officeDocument/2006/relationships/diagramLayout" Target="../diagrams/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microsoft.com/office/2007/relationships/diagramDrawing" Target="../diagrams/drawing16.xml"/><Relationship Id="rId3" Type="http://schemas.openxmlformats.org/officeDocument/2006/relationships/diagramLayout" Target="../diagrams/layout15.xml"/><Relationship Id="rId7" Type="http://schemas.openxmlformats.org/officeDocument/2006/relationships/image" Target="../media/image12.jpeg"/><Relationship Id="rId12" Type="http://schemas.openxmlformats.org/officeDocument/2006/relationships/diagramColors" Target="../diagrams/colors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openxmlformats.org/officeDocument/2006/relationships/diagramQuickStyle" Target="../diagrams/quickStyle16.xml"/><Relationship Id="rId5" Type="http://schemas.openxmlformats.org/officeDocument/2006/relationships/diagramColors" Target="../diagrams/colors15.xml"/><Relationship Id="rId10" Type="http://schemas.openxmlformats.org/officeDocument/2006/relationships/diagramLayout" Target="../diagrams/layout16.xml"/><Relationship Id="rId4" Type="http://schemas.openxmlformats.org/officeDocument/2006/relationships/diagramQuickStyle" Target="../diagrams/quickStyle15.xml"/><Relationship Id="rId9" Type="http://schemas.openxmlformats.org/officeDocument/2006/relationships/diagramData" Target="../diagrams/data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diagramDrawing" Target="../diagrams/drawing18.xml"/><Relationship Id="rId3" Type="http://schemas.openxmlformats.org/officeDocument/2006/relationships/diagramLayout" Target="../diagrams/layout17.xml"/><Relationship Id="rId7" Type="http://schemas.openxmlformats.org/officeDocument/2006/relationships/image" Target="../media/image14.png"/><Relationship Id="rId12" Type="http://schemas.openxmlformats.org/officeDocument/2006/relationships/diagramColors" Target="../diagrams/colors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openxmlformats.org/officeDocument/2006/relationships/diagramQuickStyle" Target="../diagrams/quickStyle18.xml"/><Relationship Id="rId5" Type="http://schemas.openxmlformats.org/officeDocument/2006/relationships/diagramColors" Target="../diagrams/colors17.xml"/><Relationship Id="rId10" Type="http://schemas.openxmlformats.org/officeDocument/2006/relationships/diagramLayout" Target="../diagrams/layout18.xml"/><Relationship Id="rId4" Type="http://schemas.openxmlformats.org/officeDocument/2006/relationships/diagramQuickStyle" Target="../diagrams/quickStyle17.xml"/><Relationship Id="rId9" Type="http://schemas.openxmlformats.org/officeDocument/2006/relationships/diagramData" Target="../diagrams/data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03027992"/>
              </p:ext>
            </p:extLst>
          </p:nvPr>
        </p:nvGraphicFramePr>
        <p:xfrm>
          <a:off x="755576" y="404664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38812648"/>
              </p:ext>
            </p:extLst>
          </p:nvPr>
        </p:nvGraphicFramePr>
        <p:xfrm>
          <a:off x="1403648" y="5517232"/>
          <a:ext cx="6400800" cy="694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7688"/>
            <a:ext cx="6664425" cy="338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2916418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14518"/>
            <a:ext cx="3857447" cy="510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47048854"/>
              </p:ext>
            </p:extLst>
          </p:nvPr>
        </p:nvGraphicFramePr>
        <p:xfrm>
          <a:off x="395536" y="1804174"/>
          <a:ext cx="4392488" cy="4217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45900894"/>
              </p:ext>
            </p:extLst>
          </p:nvPr>
        </p:nvGraphicFramePr>
        <p:xfrm>
          <a:off x="467544" y="18864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58" name="Picture 2" descr="http://t0.gstatic.com/images?q=tbn:ANd9GcSC88DgxOtkV2RWL8bgNdzVvklqjTRi6z4Yt9VKME1fDlM3nwzeb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1890447" y="4182493"/>
            <a:ext cx="1990470" cy="2964070"/>
          </a:xfrm>
          <a:prstGeom prst="rect">
            <a:avLst/>
          </a:prstGeom>
          <a:noFill/>
        </p:spPr>
      </p:pic>
      <p:pic>
        <p:nvPicPr>
          <p:cNvPr id="19460" name="Picture 4" descr="http://t3.gstatic.com/images?q=tbn:ANd9GcQ3K2byKANMS9ablyG6TcDzAymv_SmZtpS-kJ4uZ_dV1du2wck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4669293"/>
            <a:ext cx="3096344" cy="1983424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70015995"/>
              </p:ext>
            </p:extLst>
          </p:nvPr>
        </p:nvGraphicFramePr>
        <p:xfrm>
          <a:off x="323528" y="1268760"/>
          <a:ext cx="8640960" cy="3373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66340789"/>
              </p:ext>
            </p:extLst>
          </p:nvPr>
        </p:nvGraphicFramePr>
        <p:xfrm>
          <a:off x="179512" y="260648"/>
          <a:ext cx="885698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2" name="Picture 4" descr="http://www.dkimages.com/discover/previews/810/4503059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6327744" y="4070876"/>
            <a:ext cx="2480020" cy="2751981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41790040"/>
              </p:ext>
            </p:extLst>
          </p:nvPr>
        </p:nvGraphicFramePr>
        <p:xfrm>
          <a:off x="539552" y="1512029"/>
          <a:ext cx="5045318" cy="513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475" y="1425025"/>
            <a:ext cx="2799383" cy="265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5603506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81775"/>
              </p:ext>
            </p:extLst>
          </p:nvPr>
        </p:nvGraphicFramePr>
        <p:xfrm>
          <a:off x="5796136" y="1600200"/>
          <a:ext cx="324036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546393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41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5732647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447063"/>
              </p:ext>
            </p:extLst>
          </p:nvPr>
        </p:nvGraphicFramePr>
        <p:xfrm>
          <a:off x="1043608" y="1628800"/>
          <a:ext cx="6491064" cy="254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65104"/>
            <a:ext cx="34290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76186"/>
            <a:ext cx="2549599" cy="224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744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0548038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www.kennislink.nl/upload/193533_962_1205415925164-88313_962_1030625300843-celwand1-kle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556792"/>
            <a:ext cx="3511674" cy="5044225"/>
          </a:xfrm>
          <a:prstGeom prst="rect">
            <a:avLst/>
          </a:prstGeom>
          <a:noFill/>
        </p:spPr>
      </p:pic>
      <p:pic>
        <p:nvPicPr>
          <p:cNvPr id="1028" name="Picture 4" descr="http://educatie.ugent.be/elogebruik/leerpaden/bact/443px-Bacteria-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1556792"/>
            <a:ext cx="3299232" cy="2316166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82362692"/>
              </p:ext>
            </p:extLst>
          </p:nvPr>
        </p:nvGraphicFramePr>
        <p:xfrm>
          <a:off x="4067944" y="3933056"/>
          <a:ext cx="496855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6022534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316239"/>
              </p:ext>
            </p:extLst>
          </p:nvPr>
        </p:nvGraphicFramePr>
        <p:xfrm>
          <a:off x="179512" y="1600200"/>
          <a:ext cx="4824536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3810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478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15468437"/>
              </p:ext>
            </p:extLst>
          </p:nvPr>
        </p:nvGraphicFramePr>
        <p:xfrm>
          <a:off x="457200" y="274638"/>
          <a:ext cx="8219256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102433"/>
              </p:ext>
            </p:extLst>
          </p:nvPr>
        </p:nvGraphicFramePr>
        <p:xfrm>
          <a:off x="467544" y="1600200"/>
          <a:ext cx="8208912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66472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3754232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063912"/>
              </p:ext>
            </p:extLst>
          </p:nvPr>
        </p:nvGraphicFramePr>
        <p:xfrm>
          <a:off x="457200" y="1600201"/>
          <a:ext cx="8229600" cy="125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612410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999" y="3753036"/>
            <a:ext cx="248120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590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2278657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397701"/>
              </p:ext>
            </p:extLst>
          </p:nvPr>
        </p:nvGraphicFramePr>
        <p:xfrm>
          <a:off x="1763688" y="1600200"/>
          <a:ext cx="5544616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98336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5157233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41869"/>
            <a:ext cx="5538192" cy="348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42169565"/>
              </p:ext>
            </p:extLst>
          </p:nvPr>
        </p:nvGraphicFramePr>
        <p:xfrm>
          <a:off x="539552" y="1412775"/>
          <a:ext cx="7776864" cy="182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2962850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6" name="Picture 2" descr="http://www.kennislink.nl/upload/198410_962_1206551824335-91421_962_1033903056534-199-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4439935"/>
            <a:ext cx="2232248" cy="2269453"/>
          </a:xfrm>
          <a:prstGeom prst="rect">
            <a:avLst/>
          </a:prstGeom>
          <a:noFill/>
        </p:spPr>
      </p:pic>
      <p:pic>
        <p:nvPicPr>
          <p:cNvPr id="16388" name="Picture 4" descr="http://www.homeopathienetwerk.nl/wp-content/uploads/nucleus-celkern-300x209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4437112"/>
            <a:ext cx="3261641" cy="2272276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2139174"/>
              </p:ext>
            </p:extLst>
          </p:nvPr>
        </p:nvGraphicFramePr>
        <p:xfrm>
          <a:off x="467545" y="1556792"/>
          <a:ext cx="8424936" cy="2777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8825615"/>
              </p:ext>
            </p:extLst>
          </p:nvPr>
        </p:nvGraphicFramePr>
        <p:xfrm>
          <a:off x="395536" y="0"/>
          <a:ext cx="8568952" cy="142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618" y="4801569"/>
            <a:ext cx="2842733" cy="186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79711" y="4826267"/>
            <a:ext cx="1843091" cy="184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21026225"/>
              </p:ext>
            </p:extLst>
          </p:nvPr>
        </p:nvGraphicFramePr>
        <p:xfrm>
          <a:off x="539552" y="1412775"/>
          <a:ext cx="8293064" cy="3269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510</Words>
  <Application>Microsoft Office PowerPoint</Application>
  <PresentationFormat>Diavoorstelling (4:3)</PresentationFormat>
  <Paragraphs>75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Organellen in de cel</dc:title>
  <dc:creator>stt</dc:creator>
  <cp:lastModifiedBy>Henk Straaten, van</cp:lastModifiedBy>
  <cp:revision>18</cp:revision>
  <dcterms:created xsi:type="dcterms:W3CDTF">2012-09-13T08:06:17Z</dcterms:created>
  <dcterms:modified xsi:type="dcterms:W3CDTF">2016-05-26T10:50:59Z</dcterms:modified>
</cp:coreProperties>
</file>